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7"/>
  </p:notesMasterIdLst>
  <p:sldIdLst>
    <p:sldId id="285" r:id="rId5"/>
    <p:sldId id="312" r:id="rId6"/>
    <p:sldId id="331" r:id="rId7"/>
    <p:sldId id="332" r:id="rId8"/>
    <p:sldId id="343" r:id="rId9"/>
    <p:sldId id="344" r:id="rId10"/>
    <p:sldId id="345" r:id="rId11"/>
    <p:sldId id="346" r:id="rId12"/>
    <p:sldId id="347" r:id="rId13"/>
    <p:sldId id="284" r:id="rId14"/>
    <p:sldId id="315" r:id="rId15"/>
    <p:sldId id="335" r:id="rId16"/>
    <p:sldId id="313" r:id="rId17"/>
    <p:sldId id="316" r:id="rId18"/>
    <p:sldId id="334" r:id="rId19"/>
    <p:sldId id="287" r:id="rId20"/>
    <p:sldId id="288" r:id="rId21"/>
    <p:sldId id="336" r:id="rId22"/>
    <p:sldId id="286" r:id="rId23"/>
    <p:sldId id="300" r:id="rId24"/>
    <p:sldId id="310" r:id="rId25"/>
    <p:sldId id="337" r:id="rId26"/>
    <p:sldId id="338" r:id="rId27"/>
    <p:sldId id="339" r:id="rId28"/>
    <p:sldId id="340" r:id="rId29"/>
    <p:sldId id="292" r:id="rId30"/>
    <p:sldId id="293" r:id="rId31"/>
    <p:sldId id="322" r:id="rId32"/>
    <p:sldId id="341" r:id="rId33"/>
    <p:sldId id="318" r:id="rId34"/>
    <p:sldId id="304" r:id="rId35"/>
    <p:sldId id="306" r:id="rId36"/>
    <p:sldId id="305" r:id="rId37"/>
    <p:sldId id="297" r:id="rId38"/>
    <p:sldId id="342" r:id="rId39"/>
    <p:sldId id="320" r:id="rId40"/>
    <p:sldId id="291" r:id="rId41"/>
    <p:sldId id="307" r:id="rId42"/>
    <p:sldId id="298" r:id="rId43"/>
    <p:sldId id="330" r:id="rId44"/>
    <p:sldId id="299" r:id="rId45"/>
    <p:sldId id="278" r:id="rId4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el" id="{99D54475-BF9A-824D-BFE7-C2627791476D}">
          <p14:sldIdLst>
            <p14:sldId id="285"/>
          </p14:sldIdLst>
        </p14:section>
        <p14:section name="Einstieg Variante 1" id="{C582BBC9-672F-1E4F-8DC0-6CF58A20A17A}">
          <p14:sldIdLst>
            <p14:sldId id="312"/>
            <p14:sldId id="331"/>
            <p14:sldId id="332"/>
          </p14:sldIdLst>
        </p14:section>
        <p14:section name="Einstieg Variante 2" id="{BD4745AA-C24D-7243-859D-E5CB85B845B5}">
          <p14:sldIdLst>
            <p14:sldId id="343"/>
            <p14:sldId id="344"/>
          </p14:sldIdLst>
        </p14:section>
        <p14:section name="Einstieg Variante 3" id="{97BB797E-EA27-C345-9BB1-BB7AD32046CE}">
          <p14:sldIdLst>
            <p14:sldId id="345"/>
            <p14:sldId id="346"/>
            <p14:sldId id="347"/>
          </p14:sldIdLst>
        </p14:section>
        <p14:section name="Präsentation" id="{F099FED6-974D-D34F-8E36-A9935039B8A1}">
          <p14:sldIdLst>
            <p14:sldId id="284"/>
            <p14:sldId id="315"/>
            <p14:sldId id="335"/>
            <p14:sldId id="313"/>
            <p14:sldId id="316"/>
            <p14:sldId id="334"/>
            <p14:sldId id="287"/>
            <p14:sldId id="288"/>
            <p14:sldId id="336"/>
            <p14:sldId id="286"/>
            <p14:sldId id="300"/>
            <p14:sldId id="310"/>
            <p14:sldId id="337"/>
            <p14:sldId id="338"/>
            <p14:sldId id="339"/>
            <p14:sldId id="340"/>
            <p14:sldId id="292"/>
            <p14:sldId id="293"/>
            <p14:sldId id="322"/>
            <p14:sldId id="341"/>
            <p14:sldId id="318"/>
            <p14:sldId id="304"/>
            <p14:sldId id="306"/>
            <p14:sldId id="305"/>
            <p14:sldId id="297"/>
            <p14:sldId id="342"/>
            <p14:sldId id="320"/>
            <p14:sldId id="291"/>
            <p14:sldId id="307"/>
            <p14:sldId id="298"/>
            <p14:sldId id="330"/>
            <p14:sldId id="299"/>
            <p14:sldId id="278"/>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F2C30EE-C331-CA7C-1E9F-16EC52052560}" name="Karg, Fabian" initials="FK" userId="S::Karg@lmz-bw.de::52007fb0-7c0f-40eb-96eb-7172d13bf3c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orengässer, Lydia (KM)" initials="BL(" lastIdx="6" clrIdx="0">
    <p:extLst>
      <p:ext uri="{19B8F6BF-5375-455C-9EA6-DF929625EA0E}">
        <p15:presenceInfo xmlns:p15="http://schemas.microsoft.com/office/powerpoint/2012/main" userId="S-1-5-21-4284651746-837726777-2514676209-383586" providerId="AD"/>
      </p:ext>
    </p:extLst>
  </p:cmAuthor>
  <p:cmAuthor id="2" name="Reip, Stefan Dr. (KM)" initials="RSD(" lastIdx="1" clrIdx="1">
    <p:extLst>
      <p:ext uri="{19B8F6BF-5375-455C-9EA6-DF929625EA0E}">
        <p15:presenceInfo xmlns:p15="http://schemas.microsoft.com/office/powerpoint/2012/main" userId="S-1-5-21-4284651746-837726777-2514676209-161975" providerId="AD"/>
      </p:ext>
    </p:extLst>
  </p:cmAuthor>
  <p:cmAuthor id="3" name="Klenk, Johannes Dr. (KM)" initials="KJD(" lastIdx="6" clrIdx="2">
    <p:extLst>
      <p:ext uri="{19B8F6BF-5375-455C-9EA6-DF929625EA0E}">
        <p15:presenceInfo xmlns:p15="http://schemas.microsoft.com/office/powerpoint/2012/main" userId="S-1-5-21-4284651746-837726777-2514676209-313592" providerId="AD"/>
      </p:ext>
    </p:extLst>
  </p:cmAuthor>
  <p:cmAuthor id="4" name="Hager-Mann, Daniel (KM)" initials="HD(" lastIdx="2" clrIdx="3">
    <p:extLst>
      <p:ext uri="{19B8F6BF-5375-455C-9EA6-DF929625EA0E}">
        <p15:presenceInfo xmlns:p15="http://schemas.microsoft.com/office/powerpoint/2012/main" userId="S-1-5-21-4284651746-837726777-2514676209-2356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018" autoAdjust="0"/>
    <p:restoredTop sz="96375" autoAdjust="0"/>
  </p:normalViewPr>
  <p:slideViewPr>
    <p:cSldViewPr showGuides="1">
      <p:cViewPr varScale="1">
        <p:scale>
          <a:sx n="109" d="100"/>
          <a:sy n="109" d="100"/>
        </p:scale>
        <p:origin x="126" y="31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8C7F34-C0DC-4A8C-B1CD-1FE455F268BE}" type="datetimeFigureOut">
              <a:rPr lang="de-DE" smtClean="0"/>
              <a:t>16.09.2025</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B79944-15F2-4C5C-894C-04898C0B6285}" type="slidenum">
              <a:rPr lang="de-DE" smtClean="0"/>
              <a:t>‹Nr.›</a:t>
            </a:fld>
            <a:endParaRPr lang="de-DE" dirty="0"/>
          </a:p>
        </p:txBody>
      </p:sp>
    </p:spTree>
    <p:extLst>
      <p:ext uri="{BB962C8B-B14F-4D97-AF65-F5344CB8AC3E}">
        <p14:creationId xmlns:p14="http://schemas.microsoft.com/office/powerpoint/2010/main" val="306456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FR"/>
          </a:p>
        </p:txBody>
      </p:sp>
      <p:sp>
        <p:nvSpPr>
          <p:cNvPr id="4" name="Foliennummernplatzhalter 3"/>
          <p:cNvSpPr>
            <a:spLocks noGrp="1"/>
          </p:cNvSpPr>
          <p:nvPr>
            <p:ph type="sldNum" sz="quarter" idx="5"/>
          </p:nvPr>
        </p:nvSpPr>
        <p:spPr/>
        <p:txBody>
          <a:bodyPr/>
          <a:lstStyle/>
          <a:p>
            <a:fld id="{E1B79944-15F2-4C5C-894C-04898C0B6285}" type="slidenum">
              <a:rPr lang="de-DE" smtClean="0"/>
              <a:t>1</a:t>
            </a:fld>
            <a:endParaRPr lang="de-DE" dirty="0"/>
          </a:p>
        </p:txBody>
      </p:sp>
    </p:spTree>
    <p:extLst>
      <p:ext uri="{BB962C8B-B14F-4D97-AF65-F5344CB8AC3E}">
        <p14:creationId xmlns:p14="http://schemas.microsoft.com/office/powerpoint/2010/main" val="590244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FR"/>
          </a:p>
        </p:txBody>
      </p:sp>
      <p:sp>
        <p:nvSpPr>
          <p:cNvPr id="4" name="Foliennummernplatzhalter 3"/>
          <p:cNvSpPr>
            <a:spLocks noGrp="1"/>
          </p:cNvSpPr>
          <p:nvPr>
            <p:ph type="sldNum" sz="quarter" idx="5"/>
          </p:nvPr>
        </p:nvSpPr>
        <p:spPr/>
        <p:txBody>
          <a:bodyPr/>
          <a:lstStyle/>
          <a:p>
            <a:fld id="{E1B79944-15F2-4C5C-894C-04898C0B6285}" type="slidenum">
              <a:rPr lang="de-DE" smtClean="0"/>
              <a:t>5</a:t>
            </a:fld>
            <a:endParaRPr lang="de-DE" dirty="0"/>
          </a:p>
        </p:txBody>
      </p:sp>
    </p:spTree>
    <p:extLst>
      <p:ext uri="{BB962C8B-B14F-4D97-AF65-F5344CB8AC3E}">
        <p14:creationId xmlns:p14="http://schemas.microsoft.com/office/powerpoint/2010/main" val="18505448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bg>
      <p:bgPr>
        <a:solidFill>
          <a:schemeClr val="accent1"/>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DA400350-13FB-DFB9-B74B-DB75FFE74CEE}"/>
              </a:ext>
            </a:extLst>
          </p:cNvPr>
          <p:cNvSpPr>
            <a:spLocks noGrp="1"/>
          </p:cNvSpPr>
          <p:nvPr>
            <p:ph type="title"/>
          </p:nvPr>
        </p:nvSpPr>
        <p:spPr>
          <a:xfrm>
            <a:off x="407368" y="332656"/>
            <a:ext cx="11376000" cy="936104"/>
          </a:xfrm>
        </p:spPr>
        <p:txBody>
          <a:bodyPr tIns="36000"/>
          <a:lstStyle>
            <a:lvl1pPr>
              <a:defRPr sz="5000" b="1" spc="0" baseline="0"/>
            </a:lvl1pPr>
          </a:lstStyle>
          <a:p>
            <a:r>
              <a:rPr lang="de-DE"/>
              <a:t>Titelmasterformat durch Klicken bearbeiten</a:t>
            </a:r>
            <a:endParaRPr lang="de-DE" dirty="0"/>
          </a:p>
        </p:txBody>
      </p:sp>
      <p:pic>
        <p:nvPicPr>
          <p:cNvPr id="2" name="Grafik 1">
            <a:extLst>
              <a:ext uri="{FF2B5EF4-FFF2-40B4-BE49-F238E27FC236}">
                <a16:creationId xmlns:a16="http://schemas.microsoft.com/office/drawing/2014/main" id="{B38D7530-7462-EF0A-26CF-796C25F75BB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09064" y="5916304"/>
            <a:ext cx="2296607" cy="529412"/>
          </a:xfrm>
          <a:prstGeom prst="rect">
            <a:avLst/>
          </a:prstGeom>
        </p:spPr>
      </p:pic>
      <p:sp>
        <p:nvSpPr>
          <p:cNvPr id="7" name="Untertitel 2">
            <a:extLst>
              <a:ext uri="{FF2B5EF4-FFF2-40B4-BE49-F238E27FC236}">
                <a16:creationId xmlns:a16="http://schemas.microsoft.com/office/drawing/2014/main" id="{2AC4CCFE-82C3-6D75-547E-D5220660D585}"/>
              </a:ext>
            </a:extLst>
          </p:cNvPr>
          <p:cNvSpPr>
            <a:spLocks noGrp="1"/>
          </p:cNvSpPr>
          <p:nvPr>
            <p:ph type="subTitle" idx="1"/>
          </p:nvPr>
        </p:nvSpPr>
        <p:spPr>
          <a:xfrm>
            <a:off x="407368" y="1268760"/>
            <a:ext cx="11376000" cy="1584176"/>
          </a:xfrm>
        </p:spPr>
        <p:txBody>
          <a:bodyPr tIns="0"/>
          <a:lstStyle>
            <a:lvl1pPr marL="0" indent="0" algn="l">
              <a:buNone/>
              <a:defRPr sz="2400" b="1" spc="50" baseline="0">
                <a:solidFill>
                  <a:schemeClr val="tx1"/>
                </a:solidFill>
              </a:defRPr>
            </a:lvl1pPr>
            <a:lvl2pPr marL="0" indent="0" algn="l">
              <a:buNone/>
              <a:defRPr sz="2400">
                <a:solidFill>
                  <a:schemeClr val="tx1"/>
                </a:solidFill>
              </a:defRPr>
            </a:lvl2pPr>
            <a:lvl3pPr marL="0" indent="0" algn="l">
              <a:buNone/>
              <a:defRPr sz="2400">
                <a:solidFill>
                  <a:schemeClr val="tx1"/>
                </a:solidFill>
              </a:defRPr>
            </a:lvl3pPr>
            <a:lvl4pPr marL="0" indent="0" algn="l">
              <a:buNone/>
              <a:defRPr sz="2400">
                <a:solidFill>
                  <a:schemeClr val="tx1"/>
                </a:solidFill>
              </a:defRPr>
            </a:lvl4pPr>
            <a:lvl5pPr marL="0" indent="0" algn="l">
              <a:buNone/>
              <a:defRPr sz="2400">
                <a:solidFill>
                  <a:schemeClr val="tx1"/>
                </a:solidFill>
              </a:defRPr>
            </a:lvl5pPr>
            <a:lvl6pPr marL="0" indent="0" algn="l">
              <a:buNone/>
              <a:defRPr sz="2400">
                <a:solidFill>
                  <a:schemeClr val="tx1"/>
                </a:solidFill>
              </a:defRPr>
            </a:lvl6pPr>
            <a:lvl7pPr marL="0" indent="0" algn="l">
              <a:buNone/>
              <a:defRPr sz="2400">
                <a:solidFill>
                  <a:schemeClr val="tx1"/>
                </a:solidFill>
              </a:defRPr>
            </a:lvl7pPr>
            <a:lvl8pPr marL="0" indent="0" algn="l">
              <a:buNone/>
              <a:defRPr sz="2400">
                <a:solidFill>
                  <a:schemeClr val="tx1"/>
                </a:solidFill>
              </a:defRPr>
            </a:lvl8pPr>
            <a:lvl9pPr marL="0" indent="0" algn="l">
              <a:buNone/>
              <a:defRPr sz="2400">
                <a:solidFill>
                  <a:schemeClr val="tx1"/>
                </a:solidFill>
              </a:defRPr>
            </a:lvl9pPr>
          </a:lstStyle>
          <a:p>
            <a:r>
              <a:rPr lang="de-DE"/>
              <a:t>Formatvorlage des Untertitelmasters durch Klicken bearbeiten</a:t>
            </a:r>
            <a:endParaRPr lang="de-DE" dirty="0"/>
          </a:p>
        </p:txBody>
      </p:sp>
      <p:pic>
        <p:nvPicPr>
          <p:cNvPr id="4" name="Grafik 3">
            <a:extLst>
              <a:ext uri="{FF2B5EF4-FFF2-40B4-BE49-F238E27FC236}">
                <a16:creationId xmlns:a16="http://schemas.microsoft.com/office/drawing/2014/main" id="{A6F5D4E3-9E30-AD34-38FB-6B1CAE18B0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19600" y="1704703"/>
            <a:ext cx="7772400" cy="5153297"/>
          </a:xfrm>
          <a:prstGeom prst="rect">
            <a:avLst/>
          </a:prstGeom>
        </p:spPr>
      </p:pic>
    </p:spTree>
    <p:extLst>
      <p:ext uri="{BB962C8B-B14F-4D97-AF65-F5344CB8AC3E}">
        <p14:creationId xmlns:p14="http://schemas.microsoft.com/office/powerpoint/2010/main" val="1320302228"/>
      </p:ext>
    </p:extLst>
  </p:cSld>
  <p:clrMapOvr>
    <a:masterClrMapping/>
  </p:clrMapOvr>
  <p:extLst>
    <p:ext uri="{DCECCB84-F9BA-43D5-87BE-67443E8EF086}">
      <p15:sldGuideLst xmlns:p15="http://schemas.microsoft.com/office/powerpoint/2012/main">
        <p15:guide id="1" orient="horz" pos="799" userDrawn="1">
          <p15:clr>
            <a:srgbClr val="FBAE40"/>
          </p15:clr>
        </p15:guide>
        <p15:guide id="2" pos="3840" userDrawn="1">
          <p15:clr>
            <a:srgbClr val="FBAE40"/>
          </p15:clr>
        </p15:guide>
        <p15:guide id="4" orient="horz" pos="406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wei Text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7C91EA-B41F-686D-84F2-4E0ADE00683A}"/>
              </a:ext>
            </a:extLst>
          </p:cNvPr>
          <p:cNvSpPr>
            <a:spLocks noGrp="1"/>
          </p:cNvSpPr>
          <p:nvPr>
            <p:ph type="title"/>
          </p:nvPr>
        </p:nvSpPr>
        <p:spPr>
          <a:xfrm>
            <a:off x="407368" y="332808"/>
            <a:ext cx="11376000" cy="1368000"/>
          </a:xfrm>
        </p:spPr>
        <p:txBody>
          <a:bodyPr/>
          <a:lstStyle/>
          <a:p>
            <a:r>
              <a:rPr lang="de-DE"/>
              <a:t>Titelmasterformat durch Klicken bearbeiten</a:t>
            </a:r>
            <a:endParaRPr lang="de-DE" dirty="0"/>
          </a:p>
        </p:txBody>
      </p:sp>
      <p:sp>
        <p:nvSpPr>
          <p:cNvPr id="6" name="Fußzeilenplatzhalter 5">
            <a:extLst>
              <a:ext uri="{FF2B5EF4-FFF2-40B4-BE49-F238E27FC236}">
                <a16:creationId xmlns:a16="http://schemas.microsoft.com/office/drawing/2014/main" id="{AA8FC6B9-1052-C10E-3170-C5CFC395C654}"/>
              </a:ext>
            </a:extLst>
          </p:cNvPr>
          <p:cNvSpPr>
            <a:spLocks noGrp="1"/>
          </p:cNvSpPr>
          <p:nvPr>
            <p:ph type="ftr" sz="quarter" idx="11"/>
          </p:nvPr>
        </p:nvSpPr>
        <p:spPr/>
        <p:txBody>
          <a:bodyPr/>
          <a:lstStyle/>
          <a:p>
            <a:r>
              <a:rPr lang="de-DE"/>
              <a:t>Handyregeln an Schulen | Datum | Kultusministerium BW/ Zentrum für Schulqualität und Lehrerbildung/ Landesmedienzentrum BW</a:t>
            </a:r>
            <a:endParaRPr lang="de-DE" dirty="0"/>
          </a:p>
        </p:txBody>
      </p:sp>
      <p:sp>
        <p:nvSpPr>
          <p:cNvPr id="7" name="Foliennummernplatzhalter 6">
            <a:extLst>
              <a:ext uri="{FF2B5EF4-FFF2-40B4-BE49-F238E27FC236}">
                <a16:creationId xmlns:a16="http://schemas.microsoft.com/office/drawing/2014/main" id="{7A9F43FB-D369-E1D4-B22E-3FDA9BB87B26}"/>
              </a:ext>
            </a:extLst>
          </p:cNvPr>
          <p:cNvSpPr>
            <a:spLocks noGrp="1"/>
          </p:cNvSpPr>
          <p:nvPr>
            <p:ph type="sldNum" sz="quarter" idx="12"/>
          </p:nvPr>
        </p:nvSpPr>
        <p:spPr/>
        <p:txBody>
          <a:bodyPr/>
          <a:lstStyle/>
          <a:p>
            <a:fld id="{C29EFDD2-F014-4C4E-B0F6-17320FB21D2C}" type="slidenum">
              <a:rPr lang="de-DE" smtClean="0"/>
              <a:t>‹Nr.›</a:t>
            </a:fld>
            <a:endParaRPr lang="de-DE" dirty="0"/>
          </a:p>
        </p:txBody>
      </p:sp>
      <p:sp>
        <p:nvSpPr>
          <p:cNvPr id="9" name="Textplatzhalter 8">
            <a:extLst>
              <a:ext uri="{FF2B5EF4-FFF2-40B4-BE49-F238E27FC236}">
                <a16:creationId xmlns:a16="http://schemas.microsoft.com/office/drawing/2014/main" id="{2D3FC5E3-473D-FBA7-0A24-5C3952E6DC3A}"/>
              </a:ext>
            </a:extLst>
          </p:cNvPr>
          <p:cNvSpPr>
            <a:spLocks noGrp="1"/>
          </p:cNvSpPr>
          <p:nvPr>
            <p:ph type="body" sz="quarter" idx="13"/>
          </p:nvPr>
        </p:nvSpPr>
        <p:spPr>
          <a:xfrm>
            <a:off x="407988" y="1700808"/>
            <a:ext cx="5472112" cy="4321175"/>
          </a:xfrm>
        </p:spPr>
        <p:txBody>
          <a:bodyPr/>
          <a:lstStyle>
            <a:lvl5pPr>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extplatzhalter 8">
            <a:extLst>
              <a:ext uri="{FF2B5EF4-FFF2-40B4-BE49-F238E27FC236}">
                <a16:creationId xmlns:a16="http://schemas.microsoft.com/office/drawing/2014/main" id="{C42E8FCD-04B8-AE1E-051C-DDFD9129CF8F}"/>
              </a:ext>
            </a:extLst>
          </p:cNvPr>
          <p:cNvSpPr>
            <a:spLocks noGrp="1"/>
          </p:cNvSpPr>
          <p:nvPr>
            <p:ph type="body" sz="quarter" idx="14"/>
          </p:nvPr>
        </p:nvSpPr>
        <p:spPr>
          <a:xfrm>
            <a:off x="6312024" y="1700808"/>
            <a:ext cx="5472112" cy="4320579"/>
          </a:xfrm>
        </p:spPr>
        <p:txBody>
          <a:bodyPr/>
          <a:lstStyle>
            <a:lvl5pPr>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172225927"/>
      </p:ext>
    </p:extLst>
  </p:cSld>
  <p:clrMapOvr>
    <a:masterClrMapping/>
  </p:clrMapOvr>
  <p:extLst>
    <p:ext uri="{DCECCB84-F9BA-43D5-87BE-67443E8EF086}">
      <p15:sldGuideLst xmlns:p15="http://schemas.microsoft.com/office/powerpoint/2012/main">
        <p15:guide id="1" pos="3704" userDrawn="1">
          <p15:clr>
            <a:srgbClr val="FBAE40"/>
          </p15:clr>
        </p15:guide>
        <p15:guide id="2" pos="3976" userDrawn="1">
          <p15:clr>
            <a:srgbClr val="FBAE40"/>
          </p15:clr>
        </p15:guide>
        <p15:guide id="3" orient="horz" pos="1071" userDrawn="1">
          <p15:clr>
            <a:srgbClr val="FBAE40"/>
          </p15:clr>
        </p15:guide>
        <p15:guide id="4" orient="horz" pos="3793" userDrawn="1">
          <p15:clr>
            <a:srgbClr val="FBAE40"/>
          </p15:clr>
        </p15:guide>
        <p15:guide id="5" orient="horz" pos="79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und ein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7C91EA-B41F-686D-84F2-4E0ADE00683A}"/>
              </a:ext>
            </a:extLst>
          </p:cNvPr>
          <p:cNvSpPr>
            <a:spLocks noGrp="1"/>
          </p:cNvSpPr>
          <p:nvPr>
            <p:ph type="title"/>
          </p:nvPr>
        </p:nvSpPr>
        <p:spPr>
          <a:xfrm>
            <a:off x="407368" y="332808"/>
            <a:ext cx="5472732" cy="1368000"/>
          </a:xfrm>
        </p:spPr>
        <p:txBody>
          <a:bodyPr/>
          <a:lstStyle/>
          <a:p>
            <a:r>
              <a:rPr lang="de-DE"/>
              <a:t>Titelmasterformat durch Klicken bearbeiten</a:t>
            </a:r>
            <a:endParaRPr lang="de-DE" dirty="0"/>
          </a:p>
        </p:txBody>
      </p:sp>
      <p:sp>
        <p:nvSpPr>
          <p:cNvPr id="9" name="Textplatzhalter 8">
            <a:extLst>
              <a:ext uri="{FF2B5EF4-FFF2-40B4-BE49-F238E27FC236}">
                <a16:creationId xmlns:a16="http://schemas.microsoft.com/office/drawing/2014/main" id="{2D3FC5E3-473D-FBA7-0A24-5C3952E6DC3A}"/>
              </a:ext>
            </a:extLst>
          </p:cNvPr>
          <p:cNvSpPr>
            <a:spLocks noGrp="1"/>
          </p:cNvSpPr>
          <p:nvPr>
            <p:ph type="body" sz="quarter" idx="13"/>
          </p:nvPr>
        </p:nvSpPr>
        <p:spPr>
          <a:xfrm>
            <a:off x="407864" y="1700808"/>
            <a:ext cx="5472112" cy="4321175"/>
          </a:xfrm>
        </p:spPr>
        <p:txBody>
          <a:bodyPr/>
          <a:lstStyle>
            <a:lvl5pPr>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Bildplatzhalter 3">
            <a:extLst>
              <a:ext uri="{FF2B5EF4-FFF2-40B4-BE49-F238E27FC236}">
                <a16:creationId xmlns:a16="http://schemas.microsoft.com/office/drawing/2014/main" id="{339C4A9C-EA55-91DD-EA3F-2B7B8E262635}"/>
              </a:ext>
            </a:extLst>
          </p:cNvPr>
          <p:cNvSpPr>
            <a:spLocks noGrp="1"/>
          </p:cNvSpPr>
          <p:nvPr>
            <p:ph type="pic" sz="quarter" idx="14"/>
          </p:nvPr>
        </p:nvSpPr>
        <p:spPr>
          <a:xfrm>
            <a:off x="6096000" y="0"/>
            <a:ext cx="6096000" cy="6858000"/>
          </a:xfrm>
        </p:spPr>
        <p:txBody>
          <a:bodyPr/>
          <a:lstStyle/>
          <a:p>
            <a:r>
              <a:rPr lang="de-DE"/>
              <a:t>Bild durch Klicken auf Symbol hinzufügen</a:t>
            </a:r>
            <a:endParaRPr lang="en-GB" dirty="0"/>
          </a:p>
        </p:txBody>
      </p:sp>
    </p:spTree>
    <p:extLst>
      <p:ext uri="{BB962C8B-B14F-4D97-AF65-F5344CB8AC3E}">
        <p14:creationId xmlns:p14="http://schemas.microsoft.com/office/powerpoint/2010/main" val="341547482"/>
      </p:ext>
    </p:extLst>
  </p:cSld>
  <p:clrMapOvr>
    <a:masterClrMapping/>
  </p:clrMapOvr>
  <p:extLst>
    <p:ext uri="{DCECCB84-F9BA-43D5-87BE-67443E8EF086}">
      <p15:sldGuideLst xmlns:p15="http://schemas.microsoft.com/office/powerpoint/2012/main">
        <p15:guide id="1" pos="3704" userDrawn="1">
          <p15:clr>
            <a:srgbClr val="FBAE40"/>
          </p15:clr>
        </p15:guide>
        <p15:guide id="2" orient="horz" pos="1071" userDrawn="1">
          <p15:clr>
            <a:srgbClr val="FBAE40"/>
          </p15:clr>
        </p15:guide>
        <p15:guide id="3"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ild und Text">
    <p:spTree>
      <p:nvGrpSpPr>
        <p:cNvPr id="1" name=""/>
        <p:cNvGrpSpPr/>
        <p:nvPr/>
      </p:nvGrpSpPr>
      <p:grpSpPr>
        <a:xfrm>
          <a:off x="0" y="0"/>
          <a:ext cx="0" cy="0"/>
          <a:chOff x="0" y="0"/>
          <a:chExt cx="0" cy="0"/>
        </a:xfrm>
      </p:grpSpPr>
      <p:sp>
        <p:nvSpPr>
          <p:cNvPr id="4" name="Bildplatzhalter 3">
            <a:extLst>
              <a:ext uri="{FF2B5EF4-FFF2-40B4-BE49-F238E27FC236}">
                <a16:creationId xmlns:a16="http://schemas.microsoft.com/office/drawing/2014/main" id="{339C4A9C-EA55-91DD-EA3F-2B7B8E262635}"/>
              </a:ext>
            </a:extLst>
          </p:cNvPr>
          <p:cNvSpPr>
            <a:spLocks noGrp="1"/>
          </p:cNvSpPr>
          <p:nvPr>
            <p:ph type="pic" sz="quarter" idx="14"/>
          </p:nvPr>
        </p:nvSpPr>
        <p:spPr>
          <a:xfrm>
            <a:off x="0" y="0"/>
            <a:ext cx="6096001" cy="6858000"/>
          </a:xfrm>
        </p:spPr>
        <p:txBody>
          <a:bodyPr/>
          <a:lstStyle/>
          <a:p>
            <a:r>
              <a:rPr lang="de-DE"/>
              <a:t>Bild durch Klicken auf Symbol hinzufügen</a:t>
            </a:r>
            <a:endParaRPr lang="en-GB" dirty="0"/>
          </a:p>
        </p:txBody>
      </p:sp>
      <p:sp>
        <p:nvSpPr>
          <p:cNvPr id="3" name="Titel 1">
            <a:extLst>
              <a:ext uri="{FF2B5EF4-FFF2-40B4-BE49-F238E27FC236}">
                <a16:creationId xmlns:a16="http://schemas.microsoft.com/office/drawing/2014/main" id="{AA7C91EA-B41F-686D-84F2-4E0ADE00683A}"/>
              </a:ext>
            </a:extLst>
          </p:cNvPr>
          <p:cNvSpPr>
            <a:spLocks noGrp="1"/>
          </p:cNvSpPr>
          <p:nvPr>
            <p:ph type="title"/>
          </p:nvPr>
        </p:nvSpPr>
        <p:spPr>
          <a:xfrm>
            <a:off x="6311908" y="332808"/>
            <a:ext cx="5472104" cy="1368000"/>
          </a:xfrm>
        </p:spPr>
        <p:txBody>
          <a:bodyPr/>
          <a:lstStyle/>
          <a:p>
            <a:r>
              <a:rPr lang="de-DE"/>
              <a:t>Titelmasterformat durch Klicken bearbeiten</a:t>
            </a:r>
            <a:endParaRPr lang="de-DE" dirty="0"/>
          </a:p>
        </p:txBody>
      </p:sp>
      <p:sp>
        <p:nvSpPr>
          <p:cNvPr id="5" name="Textplatzhalter 8">
            <a:extLst>
              <a:ext uri="{FF2B5EF4-FFF2-40B4-BE49-F238E27FC236}">
                <a16:creationId xmlns:a16="http://schemas.microsoft.com/office/drawing/2014/main" id="{2D3FC5E3-473D-FBA7-0A24-5C3952E6DC3A}"/>
              </a:ext>
            </a:extLst>
          </p:cNvPr>
          <p:cNvSpPr>
            <a:spLocks noGrp="1"/>
          </p:cNvSpPr>
          <p:nvPr>
            <p:ph type="body" sz="quarter" idx="13"/>
          </p:nvPr>
        </p:nvSpPr>
        <p:spPr>
          <a:xfrm>
            <a:off x="6311900" y="1700212"/>
            <a:ext cx="5472732" cy="4321175"/>
          </a:xfrm>
        </p:spPr>
        <p:txBody>
          <a:bodyPr/>
          <a:lstStyle>
            <a:lvl5pPr>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ußzeilenplatzhalter 5">
            <a:extLst>
              <a:ext uri="{FF2B5EF4-FFF2-40B4-BE49-F238E27FC236}">
                <a16:creationId xmlns:a16="http://schemas.microsoft.com/office/drawing/2014/main" id="{EB108F16-010D-073F-D78B-4039DAFC75AD}"/>
              </a:ext>
            </a:extLst>
          </p:cNvPr>
          <p:cNvSpPr>
            <a:spLocks noGrp="1"/>
          </p:cNvSpPr>
          <p:nvPr>
            <p:ph type="ftr" sz="quarter" idx="15"/>
          </p:nvPr>
        </p:nvSpPr>
        <p:spPr/>
        <p:txBody>
          <a:bodyPr/>
          <a:lstStyle/>
          <a:p>
            <a:r>
              <a:rPr lang="de-DE"/>
              <a:t>Handyregeln an Schulen | Datum | Kultusministerium BW/ Zentrum für Schulqualität und Lehrerbildung/ Landesmedienzentrum BW</a:t>
            </a:r>
            <a:endParaRPr lang="de-DE" dirty="0"/>
          </a:p>
        </p:txBody>
      </p:sp>
      <p:sp>
        <p:nvSpPr>
          <p:cNvPr id="7" name="Foliennummernplatzhalter 6">
            <a:extLst>
              <a:ext uri="{FF2B5EF4-FFF2-40B4-BE49-F238E27FC236}">
                <a16:creationId xmlns:a16="http://schemas.microsoft.com/office/drawing/2014/main" id="{891F8FED-01BA-AB69-CDF1-4C6896B82188}"/>
              </a:ext>
            </a:extLst>
          </p:cNvPr>
          <p:cNvSpPr>
            <a:spLocks noGrp="1"/>
          </p:cNvSpPr>
          <p:nvPr>
            <p:ph type="sldNum" sz="quarter" idx="16"/>
          </p:nvPr>
        </p:nvSpPr>
        <p:spPr/>
        <p:txBody>
          <a:bodyPr/>
          <a:lstStyle/>
          <a:p>
            <a:fld id="{C29EFDD2-F014-4C4E-B0F6-17320FB21D2C}" type="slidenum">
              <a:rPr lang="de-DE" smtClean="0"/>
              <a:pPr/>
              <a:t>‹Nr.›</a:t>
            </a:fld>
            <a:endParaRPr lang="de-DE" dirty="0"/>
          </a:p>
        </p:txBody>
      </p:sp>
    </p:spTree>
    <p:extLst>
      <p:ext uri="{BB962C8B-B14F-4D97-AF65-F5344CB8AC3E}">
        <p14:creationId xmlns:p14="http://schemas.microsoft.com/office/powerpoint/2010/main" val="331382990"/>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3976" userDrawn="1">
          <p15:clr>
            <a:srgbClr val="FBAE40"/>
          </p15:clr>
        </p15:guide>
        <p15:guide id="3"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Zitat gelb">
    <p:bg>
      <p:bgPr>
        <a:solidFill>
          <a:schemeClr val="accent1"/>
        </a:solidFill>
        <a:effectLst/>
      </p:bgPr>
    </p:bg>
    <p:spTree>
      <p:nvGrpSpPr>
        <p:cNvPr id="1" name=""/>
        <p:cNvGrpSpPr/>
        <p:nvPr/>
      </p:nvGrpSpPr>
      <p:grpSpPr>
        <a:xfrm>
          <a:off x="0" y="0"/>
          <a:ext cx="0" cy="0"/>
          <a:chOff x="0" y="0"/>
          <a:chExt cx="0" cy="0"/>
        </a:xfrm>
      </p:grpSpPr>
      <p:sp>
        <p:nvSpPr>
          <p:cNvPr id="8" name="Freihandform: Form 7">
            <a:extLst>
              <a:ext uri="{FF2B5EF4-FFF2-40B4-BE49-F238E27FC236}">
                <a16:creationId xmlns:a16="http://schemas.microsoft.com/office/drawing/2014/main" id="{BB355A91-17AA-898E-AF75-B38F1C355E10}"/>
              </a:ext>
            </a:extLst>
          </p:cNvPr>
          <p:cNvSpPr>
            <a:spLocks/>
          </p:cNvSpPr>
          <p:nvPr userDrawn="1"/>
        </p:nvSpPr>
        <p:spPr bwMode="auto">
          <a:xfrm>
            <a:off x="4583832" y="0"/>
            <a:ext cx="7608168" cy="6858000"/>
          </a:xfrm>
          <a:custGeom>
            <a:avLst/>
            <a:gdLst>
              <a:gd name="connsiteX0" fmla="*/ 4491554 w 7608168"/>
              <a:gd name="connsiteY0" fmla="*/ 4461639 h 6858000"/>
              <a:gd name="connsiteX1" fmla="*/ 6411964 w 7608168"/>
              <a:gd name="connsiteY1" fmla="*/ 6382169 h 6858000"/>
              <a:gd name="connsiteX2" fmla="*/ 6411964 w 7608168"/>
              <a:gd name="connsiteY2" fmla="*/ 6858000 h 6858000"/>
              <a:gd name="connsiteX3" fmla="*/ 5239522 w 7608168"/>
              <a:gd name="connsiteY3" fmla="*/ 6858000 h 6858000"/>
              <a:gd name="connsiteX4" fmla="*/ 5239522 w 7608168"/>
              <a:gd name="connsiteY4" fmla="*/ 6382169 h 6858000"/>
              <a:gd name="connsiteX5" fmla="*/ 4491554 w 7608168"/>
              <a:gd name="connsiteY5" fmla="*/ 5634154 h 6858000"/>
              <a:gd name="connsiteX6" fmla="*/ 3741715 w 7608168"/>
              <a:gd name="connsiteY6" fmla="*/ 6382169 h 6858000"/>
              <a:gd name="connsiteX7" fmla="*/ 3741715 w 7608168"/>
              <a:gd name="connsiteY7" fmla="*/ 6858000 h 6858000"/>
              <a:gd name="connsiteX8" fmla="*/ 2571527 w 7608168"/>
              <a:gd name="connsiteY8" fmla="*/ 6858000 h 6858000"/>
              <a:gd name="connsiteX9" fmla="*/ 2571143 w 7608168"/>
              <a:gd name="connsiteY9" fmla="*/ 6382169 h 6858000"/>
              <a:gd name="connsiteX10" fmla="*/ 4491554 w 7608168"/>
              <a:gd name="connsiteY10" fmla="*/ 4461639 h 6858000"/>
              <a:gd name="connsiteX11" fmla="*/ 3560429 w 7608168"/>
              <a:gd name="connsiteY11" fmla="*/ 0 h 6858000"/>
              <a:gd name="connsiteX12" fmla="*/ 5322074 w 7608168"/>
              <a:gd name="connsiteY12" fmla="*/ 0 h 6858000"/>
              <a:gd name="connsiteX13" fmla="*/ 7608168 w 7608168"/>
              <a:gd name="connsiteY13" fmla="*/ 2286238 h 6858000"/>
              <a:gd name="connsiteX14" fmla="*/ 7608168 w 7608168"/>
              <a:gd name="connsiteY14" fmla="*/ 3943163 h 6858000"/>
              <a:gd name="connsiteX15" fmla="*/ 4441066 w 7608168"/>
              <a:gd name="connsiteY15" fmla="*/ 777662 h 6858000"/>
              <a:gd name="connsiteX16" fmla="*/ 1172442 w 7608168"/>
              <a:gd name="connsiteY16" fmla="*/ 4046491 h 6858000"/>
              <a:gd name="connsiteX17" fmla="*/ 1172442 w 7608168"/>
              <a:gd name="connsiteY17" fmla="*/ 6858000 h 6858000"/>
              <a:gd name="connsiteX18" fmla="*/ 0 w 7608168"/>
              <a:gd name="connsiteY18" fmla="*/ 6858000 h 6858000"/>
              <a:gd name="connsiteX19" fmla="*/ 0 w 7608168"/>
              <a:gd name="connsiteY19" fmla="*/ 35621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08168" h="6858000">
                <a:moveTo>
                  <a:pt x="4491554" y="4461639"/>
                </a:moveTo>
                <a:cubicBezTo>
                  <a:pt x="5549930" y="4461639"/>
                  <a:pt x="6411964" y="5323727"/>
                  <a:pt x="6411964" y="6382169"/>
                </a:cubicBezTo>
                <a:lnTo>
                  <a:pt x="6411964" y="6858000"/>
                </a:lnTo>
                <a:lnTo>
                  <a:pt x="5239522" y="6858000"/>
                </a:lnTo>
                <a:lnTo>
                  <a:pt x="5239522" y="6382169"/>
                </a:lnTo>
                <a:cubicBezTo>
                  <a:pt x="5239522" y="5970761"/>
                  <a:pt x="4904806" y="5634154"/>
                  <a:pt x="4491554" y="5634154"/>
                </a:cubicBezTo>
                <a:cubicBezTo>
                  <a:pt x="4078301" y="5634154"/>
                  <a:pt x="3741715" y="5970761"/>
                  <a:pt x="3741715" y="6382169"/>
                </a:cubicBezTo>
                <a:lnTo>
                  <a:pt x="3741715" y="6858000"/>
                </a:lnTo>
                <a:lnTo>
                  <a:pt x="2571527" y="6858000"/>
                </a:lnTo>
                <a:lnTo>
                  <a:pt x="2571143" y="6382169"/>
                </a:lnTo>
                <a:cubicBezTo>
                  <a:pt x="2571143" y="5323727"/>
                  <a:pt x="3433177" y="4461639"/>
                  <a:pt x="4491554" y="4461639"/>
                </a:cubicBezTo>
                <a:close/>
                <a:moveTo>
                  <a:pt x="3560429" y="0"/>
                </a:moveTo>
                <a:lnTo>
                  <a:pt x="5322074" y="0"/>
                </a:lnTo>
                <a:lnTo>
                  <a:pt x="7608168" y="2286238"/>
                </a:lnTo>
                <a:lnTo>
                  <a:pt x="7608168" y="3943163"/>
                </a:lnTo>
                <a:lnTo>
                  <a:pt x="4441066" y="777662"/>
                </a:lnTo>
                <a:lnTo>
                  <a:pt x="1172442" y="4046491"/>
                </a:lnTo>
                <a:lnTo>
                  <a:pt x="1172442" y="6858000"/>
                </a:lnTo>
                <a:lnTo>
                  <a:pt x="0" y="6858000"/>
                </a:lnTo>
                <a:lnTo>
                  <a:pt x="0" y="356215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e-DE" dirty="0"/>
          </a:p>
        </p:txBody>
      </p:sp>
      <p:sp>
        <p:nvSpPr>
          <p:cNvPr id="3" name="Fußzeilenplatzhalter 2">
            <a:extLst>
              <a:ext uri="{FF2B5EF4-FFF2-40B4-BE49-F238E27FC236}">
                <a16:creationId xmlns:a16="http://schemas.microsoft.com/office/drawing/2014/main" id="{E0DA6409-C251-2373-FCEF-96B512C3092F}"/>
              </a:ext>
            </a:extLst>
          </p:cNvPr>
          <p:cNvSpPr>
            <a:spLocks noGrp="1"/>
          </p:cNvSpPr>
          <p:nvPr>
            <p:ph type="ftr" sz="quarter" idx="11"/>
          </p:nvPr>
        </p:nvSpPr>
        <p:spPr/>
        <p:txBody>
          <a:bodyPr/>
          <a:lstStyle/>
          <a:p>
            <a:r>
              <a:rPr lang="de-DE"/>
              <a:t>Handyregeln an Schulen | Datum | Kultusministerium BW/ Zentrum für Schulqualität und Lehrerbildung/ Landesmedienzentrum BW</a:t>
            </a:r>
            <a:endParaRPr lang="de-DE" dirty="0"/>
          </a:p>
        </p:txBody>
      </p:sp>
      <p:sp>
        <p:nvSpPr>
          <p:cNvPr id="4" name="Foliennummernplatzhalter 3">
            <a:extLst>
              <a:ext uri="{FF2B5EF4-FFF2-40B4-BE49-F238E27FC236}">
                <a16:creationId xmlns:a16="http://schemas.microsoft.com/office/drawing/2014/main" id="{9D4F83D1-F6AC-B493-529A-FEE820A13BED}"/>
              </a:ext>
            </a:extLst>
          </p:cNvPr>
          <p:cNvSpPr>
            <a:spLocks noGrp="1"/>
          </p:cNvSpPr>
          <p:nvPr>
            <p:ph type="sldNum" sz="quarter" idx="12"/>
          </p:nvPr>
        </p:nvSpPr>
        <p:spPr/>
        <p:txBody>
          <a:bodyPr/>
          <a:lstStyle/>
          <a:p>
            <a:fld id="{C29EFDD2-F014-4C4E-B0F6-17320FB21D2C}" type="slidenum">
              <a:rPr lang="de-DE" smtClean="0"/>
              <a:t>‹Nr.›</a:t>
            </a:fld>
            <a:endParaRPr lang="de-DE" dirty="0"/>
          </a:p>
        </p:txBody>
      </p:sp>
      <p:sp>
        <p:nvSpPr>
          <p:cNvPr id="7" name="Textplatzhalter 6">
            <a:extLst>
              <a:ext uri="{FF2B5EF4-FFF2-40B4-BE49-F238E27FC236}">
                <a16:creationId xmlns:a16="http://schemas.microsoft.com/office/drawing/2014/main" id="{B8950E60-9529-35F2-3318-6142A6C21B85}"/>
              </a:ext>
            </a:extLst>
          </p:cNvPr>
          <p:cNvSpPr>
            <a:spLocks noGrp="1"/>
          </p:cNvSpPr>
          <p:nvPr>
            <p:ph type="body" sz="quarter" idx="13"/>
          </p:nvPr>
        </p:nvSpPr>
        <p:spPr>
          <a:xfrm>
            <a:off x="407987" y="332656"/>
            <a:ext cx="11376645" cy="5544269"/>
          </a:xfrm>
        </p:spPr>
        <p:txBody>
          <a:bodyPr lIns="0" tIns="0"/>
          <a:lstStyle>
            <a:lvl1pPr>
              <a:lnSpc>
                <a:spcPct val="90000"/>
              </a:lnSpc>
              <a:defRPr sz="7400">
                <a:solidFill>
                  <a:schemeClr val="tx1"/>
                </a:solidFill>
                <a:latin typeface="+mj-lt"/>
              </a:defRPr>
            </a:lvl1pPr>
            <a:lvl2pPr>
              <a:lnSpc>
                <a:spcPct val="90000"/>
              </a:lnSpc>
              <a:spcBef>
                <a:spcPts val="2400"/>
              </a:spcBef>
              <a:defRPr sz="2400">
                <a:solidFill>
                  <a:schemeClr val="tx1"/>
                </a:solidFill>
              </a:defRPr>
            </a:lvl2pPr>
            <a:lvl3pPr marL="0" indent="0">
              <a:lnSpc>
                <a:spcPct val="90000"/>
              </a:lnSpc>
              <a:spcBef>
                <a:spcPts val="2400"/>
              </a:spcBef>
              <a:buNone/>
              <a:defRPr sz="2400">
                <a:solidFill>
                  <a:schemeClr val="tx1"/>
                </a:solidFill>
              </a:defRPr>
            </a:lvl3pPr>
            <a:lvl4pPr>
              <a:lnSpc>
                <a:spcPct val="90000"/>
              </a:lnSpc>
              <a:spcBef>
                <a:spcPts val="2400"/>
              </a:spcBef>
              <a:defRPr sz="2400">
                <a:solidFill>
                  <a:schemeClr val="tx1"/>
                </a:solidFill>
              </a:defRPr>
            </a:lvl4pPr>
            <a:lvl5pPr>
              <a:lnSpc>
                <a:spcPct val="90000"/>
              </a:lnSpc>
              <a:spcBef>
                <a:spcPts val="2400"/>
              </a:spcBef>
              <a:defRPr sz="2400">
                <a:solidFill>
                  <a:schemeClr val="tx1"/>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486727363"/>
      </p:ext>
    </p:extLst>
  </p:cSld>
  <p:clrMapOvr>
    <a:masterClrMapping/>
  </p:clrMapOvr>
  <p:extLst>
    <p:ext uri="{DCECCB84-F9BA-43D5-87BE-67443E8EF086}">
      <p15:sldGuideLst xmlns:p15="http://schemas.microsoft.com/office/powerpoint/2012/main">
        <p15:guide id="1" pos="6199" userDrawn="1">
          <p15:clr>
            <a:srgbClr val="FBAE40"/>
          </p15:clr>
        </p15:guide>
        <p15:guide id="2" pos="2887" userDrawn="1">
          <p15:clr>
            <a:srgbClr val="FBAE40"/>
          </p15:clr>
        </p15:guide>
        <p15:guide id="3" orient="horz" pos="3702"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itat weiss">
    <p:bg>
      <p:bgPr>
        <a:solidFill>
          <a:schemeClr val="bg1"/>
        </a:solidFill>
        <a:effectLst/>
      </p:bgPr>
    </p:bg>
    <p:spTree>
      <p:nvGrpSpPr>
        <p:cNvPr id="1" name=""/>
        <p:cNvGrpSpPr/>
        <p:nvPr/>
      </p:nvGrpSpPr>
      <p:grpSpPr>
        <a:xfrm>
          <a:off x="0" y="0"/>
          <a:ext cx="0" cy="0"/>
          <a:chOff x="0" y="0"/>
          <a:chExt cx="0" cy="0"/>
        </a:xfrm>
      </p:grpSpPr>
      <p:sp>
        <p:nvSpPr>
          <p:cNvPr id="6" name="Freihandform: Form 5">
            <a:extLst>
              <a:ext uri="{FF2B5EF4-FFF2-40B4-BE49-F238E27FC236}">
                <a16:creationId xmlns:a16="http://schemas.microsoft.com/office/drawing/2014/main" id="{D88FD445-CD43-45AC-50BE-F5E6515AD0F6}"/>
              </a:ext>
            </a:extLst>
          </p:cNvPr>
          <p:cNvSpPr>
            <a:spLocks/>
          </p:cNvSpPr>
          <p:nvPr userDrawn="1"/>
        </p:nvSpPr>
        <p:spPr bwMode="auto">
          <a:xfrm>
            <a:off x="4583832" y="0"/>
            <a:ext cx="7608168" cy="6858000"/>
          </a:xfrm>
          <a:custGeom>
            <a:avLst/>
            <a:gdLst>
              <a:gd name="connsiteX0" fmla="*/ 4491554 w 7608168"/>
              <a:gd name="connsiteY0" fmla="*/ 4461639 h 6858000"/>
              <a:gd name="connsiteX1" fmla="*/ 6411964 w 7608168"/>
              <a:gd name="connsiteY1" fmla="*/ 6382169 h 6858000"/>
              <a:gd name="connsiteX2" fmla="*/ 6411964 w 7608168"/>
              <a:gd name="connsiteY2" fmla="*/ 6858000 h 6858000"/>
              <a:gd name="connsiteX3" fmla="*/ 5239522 w 7608168"/>
              <a:gd name="connsiteY3" fmla="*/ 6858000 h 6858000"/>
              <a:gd name="connsiteX4" fmla="*/ 5239522 w 7608168"/>
              <a:gd name="connsiteY4" fmla="*/ 6382169 h 6858000"/>
              <a:gd name="connsiteX5" fmla="*/ 4491554 w 7608168"/>
              <a:gd name="connsiteY5" fmla="*/ 5634154 h 6858000"/>
              <a:gd name="connsiteX6" fmla="*/ 3741715 w 7608168"/>
              <a:gd name="connsiteY6" fmla="*/ 6382169 h 6858000"/>
              <a:gd name="connsiteX7" fmla="*/ 3741715 w 7608168"/>
              <a:gd name="connsiteY7" fmla="*/ 6858000 h 6858000"/>
              <a:gd name="connsiteX8" fmla="*/ 2571527 w 7608168"/>
              <a:gd name="connsiteY8" fmla="*/ 6858000 h 6858000"/>
              <a:gd name="connsiteX9" fmla="*/ 2571143 w 7608168"/>
              <a:gd name="connsiteY9" fmla="*/ 6382169 h 6858000"/>
              <a:gd name="connsiteX10" fmla="*/ 4491554 w 7608168"/>
              <a:gd name="connsiteY10" fmla="*/ 4461639 h 6858000"/>
              <a:gd name="connsiteX11" fmla="*/ 3560429 w 7608168"/>
              <a:gd name="connsiteY11" fmla="*/ 0 h 6858000"/>
              <a:gd name="connsiteX12" fmla="*/ 5322074 w 7608168"/>
              <a:gd name="connsiteY12" fmla="*/ 0 h 6858000"/>
              <a:gd name="connsiteX13" fmla="*/ 7608168 w 7608168"/>
              <a:gd name="connsiteY13" fmla="*/ 2286238 h 6858000"/>
              <a:gd name="connsiteX14" fmla="*/ 7608168 w 7608168"/>
              <a:gd name="connsiteY14" fmla="*/ 3943163 h 6858000"/>
              <a:gd name="connsiteX15" fmla="*/ 4441066 w 7608168"/>
              <a:gd name="connsiteY15" fmla="*/ 777662 h 6858000"/>
              <a:gd name="connsiteX16" fmla="*/ 1172442 w 7608168"/>
              <a:gd name="connsiteY16" fmla="*/ 4046491 h 6858000"/>
              <a:gd name="connsiteX17" fmla="*/ 1172442 w 7608168"/>
              <a:gd name="connsiteY17" fmla="*/ 6858000 h 6858000"/>
              <a:gd name="connsiteX18" fmla="*/ 0 w 7608168"/>
              <a:gd name="connsiteY18" fmla="*/ 6858000 h 6858000"/>
              <a:gd name="connsiteX19" fmla="*/ 0 w 7608168"/>
              <a:gd name="connsiteY19" fmla="*/ 35621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608168" h="6858000">
                <a:moveTo>
                  <a:pt x="4491554" y="4461639"/>
                </a:moveTo>
                <a:cubicBezTo>
                  <a:pt x="5549930" y="4461639"/>
                  <a:pt x="6411964" y="5323727"/>
                  <a:pt x="6411964" y="6382169"/>
                </a:cubicBezTo>
                <a:lnTo>
                  <a:pt x="6411964" y="6858000"/>
                </a:lnTo>
                <a:lnTo>
                  <a:pt x="5239522" y="6858000"/>
                </a:lnTo>
                <a:lnTo>
                  <a:pt x="5239522" y="6382169"/>
                </a:lnTo>
                <a:cubicBezTo>
                  <a:pt x="5239522" y="5970761"/>
                  <a:pt x="4904806" y="5634154"/>
                  <a:pt x="4491554" y="5634154"/>
                </a:cubicBezTo>
                <a:cubicBezTo>
                  <a:pt x="4078301" y="5634154"/>
                  <a:pt x="3741715" y="5970761"/>
                  <a:pt x="3741715" y="6382169"/>
                </a:cubicBezTo>
                <a:lnTo>
                  <a:pt x="3741715" y="6858000"/>
                </a:lnTo>
                <a:lnTo>
                  <a:pt x="2571527" y="6858000"/>
                </a:lnTo>
                <a:lnTo>
                  <a:pt x="2571143" y="6382169"/>
                </a:lnTo>
                <a:cubicBezTo>
                  <a:pt x="2571143" y="5323727"/>
                  <a:pt x="3433177" y="4461639"/>
                  <a:pt x="4491554" y="4461639"/>
                </a:cubicBezTo>
                <a:close/>
                <a:moveTo>
                  <a:pt x="3560429" y="0"/>
                </a:moveTo>
                <a:lnTo>
                  <a:pt x="5322074" y="0"/>
                </a:lnTo>
                <a:lnTo>
                  <a:pt x="7608168" y="2286238"/>
                </a:lnTo>
                <a:lnTo>
                  <a:pt x="7608168" y="3943163"/>
                </a:lnTo>
                <a:lnTo>
                  <a:pt x="4441066" y="777662"/>
                </a:lnTo>
                <a:lnTo>
                  <a:pt x="1172442" y="4046491"/>
                </a:lnTo>
                <a:lnTo>
                  <a:pt x="1172442" y="6858000"/>
                </a:lnTo>
                <a:lnTo>
                  <a:pt x="0" y="6858000"/>
                </a:lnTo>
                <a:lnTo>
                  <a:pt x="0" y="356215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noAutofit/>
          </a:bodyPr>
          <a:lstStyle/>
          <a:p>
            <a:endParaRPr lang="de-DE" dirty="0"/>
          </a:p>
        </p:txBody>
      </p:sp>
      <p:sp>
        <p:nvSpPr>
          <p:cNvPr id="3" name="Fußzeilenplatzhalter 2">
            <a:extLst>
              <a:ext uri="{FF2B5EF4-FFF2-40B4-BE49-F238E27FC236}">
                <a16:creationId xmlns:a16="http://schemas.microsoft.com/office/drawing/2014/main" id="{E0DA6409-C251-2373-FCEF-96B512C3092F}"/>
              </a:ext>
            </a:extLst>
          </p:cNvPr>
          <p:cNvSpPr>
            <a:spLocks noGrp="1"/>
          </p:cNvSpPr>
          <p:nvPr>
            <p:ph type="ftr" sz="quarter" idx="11"/>
          </p:nvPr>
        </p:nvSpPr>
        <p:spPr/>
        <p:txBody>
          <a:bodyPr/>
          <a:lstStyle/>
          <a:p>
            <a:r>
              <a:rPr lang="de-DE"/>
              <a:t>Handyregeln an Schulen | Datum | Kultusministerium BW/ Zentrum für Schulqualität und Lehrerbildung/ Landesmedienzentrum BW</a:t>
            </a:r>
            <a:endParaRPr lang="de-DE" dirty="0"/>
          </a:p>
        </p:txBody>
      </p:sp>
      <p:sp>
        <p:nvSpPr>
          <p:cNvPr id="4" name="Foliennummernplatzhalter 3">
            <a:extLst>
              <a:ext uri="{FF2B5EF4-FFF2-40B4-BE49-F238E27FC236}">
                <a16:creationId xmlns:a16="http://schemas.microsoft.com/office/drawing/2014/main" id="{9D4F83D1-F6AC-B493-529A-FEE820A13BED}"/>
              </a:ext>
            </a:extLst>
          </p:cNvPr>
          <p:cNvSpPr>
            <a:spLocks noGrp="1"/>
          </p:cNvSpPr>
          <p:nvPr>
            <p:ph type="sldNum" sz="quarter" idx="12"/>
          </p:nvPr>
        </p:nvSpPr>
        <p:spPr/>
        <p:txBody>
          <a:bodyPr/>
          <a:lstStyle/>
          <a:p>
            <a:fld id="{C29EFDD2-F014-4C4E-B0F6-17320FB21D2C}" type="slidenum">
              <a:rPr lang="de-DE" smtClean="0"/>
              <a:t>‹Nr.›</a:t>
            </a:fld>
            <a:endParaRPr lang="de-DE" dirty="0"/>
          </a:p>
        </p:txBody>
      </p:sp>
      <p:sp>
        <p:nvSpPr>
          <p:cNvPr id="2" name="Textplatzhalter 6">
            <a:extLst>
              <a:ext uri="{FF2B5EF4-FFF2-40B4-BE49-F238E27FC236}">
                <a16:creationId xmlns:a16="http://schemas.microsoft.com/office/drawing/2014/main" id="{4A585C4A-7B24-0E13-82F2-99DA63916A69}"/>
              </a:ext>
            </a:extLst>
          </p:cNvPr>
          <p:cNvSpPr>
            <a:spLocks noGrp="1"/>
          </p:cNvSpPr>
          <p:nvPr>
            <p:ph type="body" sz="quarter" idx="13"/>
          </p:nvPr>
        </p:nvSpPr>
        <p:spPr>
          <a:xfrm>
            <a:off x="407987" y="332656"/>
            <a:ext cx="11376645" cy="5544269"/>
          </a:xfrm>
        </p:spPr>
        <p:txBody>
          <a:bodyPr lIns="0" tIns="0"/>
          <a:lstStyle>
            <a:lvl1pPr>
              <a:lnSpc>
                <a:spcPct val="90000"/>
              </a:lnSpc>
              <a:defRPr sz="7400">
                <a:solidFill>
                  <a:schemeClr val="tx1"/>
                </a:solidFill>
                <a:latin typeface="+mj-lt"/>
              </a:defRPr>
            </a:lvl1pPr>
            <a:lvl2pPr>
              <a:lnSpc>
                <a:spcPct val="90000"/>
              </a:lnSpc>
              <a:spcBef>
                <a:spcPts val="2400"/>
              </a:spcBef>
              <a:defRPr sz="2400">
                <a:solidFill>
                  <a:schemeClr val="tx1"/>
                </a:solidFill>
              </a:defRPr>
            </a:lvl2pPr>
            <a:lvl3pPr marL="0" indent="0">
              <a:lnSpc>
                <a:spcPct val="90000"/>
              </a:lnSpc>
              <a:spcBef>
                <a:spcPts val="2400"/>
              </a:spcBef>
              <a:buNone/>
              <a:defRPr sz="2400">
                <a:solidFill>
                  <a:schemeClr val="tx1"/>
                </a:solidFill>
              </a:defRPr>
            </a:lvl3pPr>
            <a:lvl4pPr>
              <a:lnSpc>
                <a:spcPct val="90000"/>
              </a:lnSpc>
              <a:spcBef>
                <a:spcPts val="2400"/>
              </a:spcBef>
              <a:defRPr sz="2400">
                <a:solidFill>
                  <a:schemeClr val="tx1"/>
                </a:solidFill>
              </a:defRPr>
            </a:lvl4pPr>
            <a:lvl5pPr>
              <a:lnSpc>
                <a:spcPct val="90000"/>
              </a:lnSpc>
              <a:spcBef>
                <a:spcPts val="2400"/>
              </a:spcBef>
              <a:defRPr sz="2400">
                <a:solidFill>
                  <a:schemeClr val="tx1"/>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171623340"/>
      </p:ext>
    </p:extLst>
  </p:cSld>
  <p:clrMapOvr>
    <a:masterClrMapping/>
  </p:clrMapOvr>
  <p:extLst>
    <p:ext uri="{DCECCB84-F9BA-43D5-87BE-67443E8EF086}">
      <p15:sldGuideLst xmlns:p15="http://schemas.microsoft.com/office/powerpoint/2012/main">
        <p15:guide id="1" pos="2887" userDrawn="1">
          <p15:clr>
            <a:srgbClr val="FBAE40"/>
          </p15:clr>
        </p15:guide>
        <p15:guide id="2" pos="6199" userDrawn="1">
          <p15:clr>
            <a:srgbClr val="FBAE40"/>
          </p15:clr>
        </p15:guide>
        <p15:guide id="3" orient="horz" pos="370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rei Spalten Bild und Text">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6DFE5C0D-7D73-DAFA-AE3D-0BA9E5F0B2F5}"/>
              </a:ext>
            </a:extLst>
          </p:cNvPr>
          <p:cNvSpPr>
            <a:spLocks noGrp="1"/>
          </p:cNvSpPr>
          <p:nvPr>
            <p:ph type="ftr" sz="quarter" idx="11"/>
          </p:nvPr>
        </p:nvSpPr>
        <p:spPr/>
        <p:txBody>
          <a:bodyPr/>
          <a:lstStyle/>
          <a:p>
            <a:r>
              <a:rPr lang="de-DE"/>
              <a:t>Handyregeln an Schulen | Datum | Kultusministerium BW/ Zentrum für Schulqualität und Lehrerbildung/ Landesmedienzentrum BW</a:t>
            </a:r>
            <a:endParaRPr lang="de-DE" dirty="0"/>
          </a:p>
        </p:txBody>
      </p:sp>
      <p:sp>
        <p:nvSpPr>
          <p:cNvPr id="5" name="Foliennummernplatzhalter 4">
            <a:extLst>
              <a:ext uri="{FF2B5EF4-FFF2-40B4-BE49-F238E27FC236}">
                <a16:creationId xmlns:a16="http://schemas.microsoft.com/office/drawing/2014/main" id="{3FED3799-3E86-7A52-2920-619B57546389}"/>
              </a:ext>
            </a:extLst>
          </p:cNvPr>
          <p:cNvSpPr>
            <a:spLocks noGrp="1"/>
          </p:cNvSpPr>
          <p:nvPr>
            <p:ph type="sldNum" sz="quarter" idx="12"/>
          </p:nvPr>
        </p:nvSpPr>
        <p:spPr/>
        <p:txBody>
          <a:bodyPr/>
          <a:lstStyle/>
          <a:p>
            <a:fld id="{C29EFDD2-F014-4C4E-B0F6-17320FB21D2C}" type="slidenum">
              <a:rPr lang="de-DE" smtClean="0"/>
              <a:t>‹Nr.›</a:t>
            </a:fld>
            <a:endParaRPr lang="de-DE" dirty="0"/>
          </a:p>
        </p:txBody>
      </p:sp>
      <p:sp>
        <p:nvSpPr>
          <p:cNvPr id="18" name="Titel 17">
            <a:extLst>
              <a:ext uri="{FF2B5EF4-FFF2-40B4-BE49-F238E27FC236}">
                <a16:creationId xmlns:a16="http://schemas.microsoft.com/office/drawing/2014/main" id="{4E88D3E8-0741-7DB5-E8BF-E9572EEF1126}"/>
              </a:ext>
            </a:extLst>
          </p:cNvPr>
          <p:cNvSpPr>
            <a:spLocks noGrp="1"/>
          </p:cNvSpPr>
          <p:nvPr>
            <p:ph type="title"/>
          </p:nvPr>
        </p:nvSpPr>
        <p:spPr/>
        <p:txBody>
          <a:bodyPr/>
          <a:lstStyle/>
          <a:p>
            <a:r>
              <a:rPr lang="de-DE"/>
              <a:t>Titelmasterformat durch Klicken bearbeiten</a:t>
            </a:r>
            <a:endParaRPr lang="de-DE" dirty="0"/>
          </a:p>
        </p:txBody>
      </p:sp>
      <p:sp>
        <p:nvSpPr>
          <p:cNvPr id="7" name="Bildplatzhalter 7">
            <a:extLst>
              <a:ext uri="{FF2B5EF4-FFF2-40B4-BE49-F238E27FC236}">
                <a16:creationId xmlns:a16="http://schemas.microsoft.com/office/drawing/2014/main" id="{DF8A7426-DF30-D128-4F6F-ADB53883C036}"/>
              </a:ext>
            </a:extLst>
          </p:cNvPr>
          <p:cNvSpPr>
            <a:spLocks noGrp="1"/>
          </p:cNvSpPr>
          <p:nvPr>
            <p:ph type="pic" sz="quarter" idx="13"/>
          </p:nvPr>
        </p:nvSpPr>
        <p:spPr>
          <a:xfrm>
            <a:off x="407368" y="1484784"/>
            <a:ext cx="3600000" cy="1944216"/>
          </a:xfrm>
        </p:spPr>
        <p:txBody>
          <a:bodyPr/>
          <a:lstStyle/>
          <a:p>
            <a:r>
              <a:rPr lang="de-DE"/>
              <a:t>Bild durch Klicken auf Symbol hinzufügen</a:t>
            </a:r>
            <a:endParaRPr lang="en-GB" dirty="0"/>
          </a:p>
        </p:txBody>
      </p:sp>
      <p:sp>
        <p:nvSpPr>
          <p:cNvPr id="16" name="Textplatzhalter 10">
            <a:extLst>
              <a:ext uri="{FF2B5EF4-FFF2-40B4-BE49-F238E27FC236}">
                <a16:creationId xmlns:a16="http://schemas.microsoft.com/office/drawing/2014/main" id="{A683AB8C-578E-939F-9BF5-480A123D2EF3}"/>
              </a:ext>
            </a:extLst>
          </p:cNvPr>
          <p:cNvSpPr>
            <a:spLocks noGrp="1"/>
          </p:cNvSpPr>
          <p:nvPr>
            <p:ph type="body" sz="quarter" idx="14"/>
          </p:nvPr>
        </p:nvSpPr>
        <p:spPr>
          <a:xfrm>
            <a:off x="407367" y="3644900"/>
            <a:ext cx="3600000" cy="230438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6" name="Bildplatzhalter 7">
            <a:extLst>
              <a:ext uri="{FF2B5EF4-FFF2-40B4-BE49-F238E27FC236}">
                <a16:creationId xmlns:a16="http://schemas.microsoft.com/office/drawing/2014/main" id="{6D886CAD-0715-E564-B5F3-63C0A8AF1728}"/>
              </a:ext>
            </a:extLst>
          </p:cNvPr>
          <p:cNvSpPr>
            <a:spLocks noGrp="1"/>
          </p:cNvSpPr>
          <p:nvPr>
            <p:ph type="pic" sz="quarter" idx="15"/>
          </p:nvPr>
        </p:nvSpPr>
        <p:spPr>
          <a:xfrm>
            <a:off x="4295801" y="1484784"/>
            <a:ext cx="3600400" cy="1944216"/>
          </a:xfrm>
        </p:spPr>
        <p:txBody>
          <a:bodyPr/>
          <a:lstStyle/>
          <a:p>
            <a:r>
              <a:rPr lang="de-DE"/>
              <a:t>Bild durch Klicken auf Symbol hinzufügen</a:t>
            </a:r>
            <a:endParaRPr lang="en-GB" dirty="0"/>
          </a:p>
        </p:txBody>
      </p:sp>
      <p:sp>
        <p:nvSpPr>
          <p:cNvPr id="27" name="Textplatzhalter 10">
            <a:extLst>
              <a:ext uri="{FF2B5EF4-FFF2-40B4-BE49-F238E27FC236}">
                <a16:creationId xmlns:a16="http://schemas.microsoft.com/office/drawing/2014/main" id="{1B3F48DE-88FF-EBE5-3299-4DF0108CADD5}"/>
              </a:ext>
            </a:extLst>
          </p:cNvPr>
          <p:cNvSpPr>
            <a:spLocks noGrp="1"/>
          </p:cNvSpPr>
          <p:nvPr>
            <p:ph type="body" sz="quarter" idx="16"/>
          </p:nvPr>
        </p:nvSpPr>
        <p:spPr>
          <a:xfrm>
            <a:off x="4295801" y="3644900"/>
            <a:ext cx="3600400" cy="230438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0" name="Bildplatzhalter 7">
            <a:extLst>
              <a:ext uri="{FF2B5EF4-FFF2-40B4-BE49-F238E27FC236}">
                <a16:creationId xmlns:a16="http://schemas.microsoft.com/office/drawing/2014/main" id="{3E60B6A6-979A-C899-E7FC-BED802AC41E1}"/>
              </a:ext>
            </a:extLst>
          </p:cNvPr>
          <p:cNvSpPr>
            <a:spLocks noGrp="1"/>
          </p:cNvSpPr>
          <p:nvPr>
            <p:ph type="pic" sz="quarter" idx="17"/>
          </p:nvPr>
        </p:nvSpPr>
        <p:spPr>
          <a:xfrm>
            <a:off x="8184232" y="1484784"/>
            <a:ext cx="3600000" cy="1944216"/>
          </a:xfrm>
        </p:spPr>
        <p:txBody>
          <a:bodyPr/>
          <a:lstStyle/>
          <a:p>
            <a:r>
              <a:rPr lang="de-DE"/>
              <a:t>Bild durch Klicken auf Symbol hinzufügen</a:t>
            </a:r>
            <a:endParaRPr lang="en-GB" dirty="0"/>
          </a:p>
        </p:txBody>
      </p:sp>
      <p:sp>
        <p:nvSpPr>
          <p:cNvPr id="31" name="Textplatzhalter 10">
            <a:extLst>
              <a:ext uri="{FF2B5EF4-FFF2-40B4-BE49-F238E27FC236}">
                <a16:creationId xmlns:a16="http://schemas.microsoft.com/office/drawing/2014/main" id="{E7F4BF2E-ED65-7768-8F3C-5CF682C38A76}"/>
              </a:ext>
            </a:extLst>
          </p:cNvPr>
          <p:cNvSpPr>
            <a:spLocks noGrp="1"/>
          </p:cNvSpPr>
          <p:nvPr>
            <p:ph type="body" sz="quarter" idx="18"/>
          </p:nvPr>
        </p:nvSpPr>
        <p:spPr>
          <a:xfrm>
            <a:off x="8184232" y="3644900"/>
            <a:ext cx="3600000" cy="230438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518466794"/>
      </p:ext>
    </p:extLst>
  </p:cSld>
  <p:clrMapOvr>
    <a:masterClrMapping/>
  </p:clrMapOvr>
  <p:extLst>
    <p:ext uri="{DCECCB84-F9BA-43D5-87BE-67443E8EF086}">
      <p15:sldGuideLst xmlns:p15="http://schemas.microsoft.com/office/powerpoint/2012/main">
        <p15:guide id="1" pos="4974" userDrawn="1">
          <p15:clr>
            <a:srgbClr val="FBAE40"/>
          </p15:clr>
        </p15:guide>
        <p15:guide id="2" pos="2525" userDrawn="1">
          <p15:clr>
            <a:srgbClr val="FBAE40"/>
          </p15:clr>
        </p15:guide>
        <p15:guide id="3" pos="2706" userDrawn="1">
          <p15:clr>
            <a:srgbClr val="FBAE40"/>
          </p15:clr>
        </p15:guide>
        <p15:guide id="4" pos="5155" userDrawn="1">
          <p15:clr>
            <a:srgbClr val="FBAE40"/>
          </p15:clr>
        </p15:guide>
        <p15:guide id="5" orient="horz" pos="935" userDrawn="1">
          <p15:clr>
            <a:srgbClr val="FBAE40"/>
          </p15:clr>
        </p15:guide>
        <p15:guide id="6" orient="horz" pos="2296" userDrawn="1">
          <p15:clr>
            <a:srgbClr val="FBAE40"/>
          </p15:clr>
        </p15:guide>
        <p15:guide id="7" orient="horz" pos="374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 Textfelder und 4 Bild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1D55F-1973-BCDE-EDF3-494A3F337066}"/>
              </a:ext>
            </a:extLst>
          </p:cNvPr>
          <p:cNvSpPr>
            <a:spLocks noGrp="1"/>
          </p:cNvSpPr>
          <p:nvPr>
            <p:ph type="title"/>
          </p:nvPr>
        </p:nvSpPr>
        <p:spPr>
          <a:xfrm>
            <a:off x="407368" y="332656"/>
            <a:ext cx="11376000" cy="648072"/>
          </a:xfrm>
        </p:spPr>
        <p:txBody>
          <a:bodyPr/>
          <a:lstStyle/>
          <a:p>
            <a:r>
              <a:rPr lang="de-DE"/>
              <a:t>Titelmasterformat durch Klicken bearbeiten</a:t>
            </a:r>
            <a:endParaRPr lang="de-DE" dirty="0"/>
          </a:p>
        </p:txBody>
      </p:sp>
      <p:sp>
        <p:nvSpPr>
          <p:cNvPr id="6" name="Textplatzhalter 5">
            <a:extLst>
              <a:ext uri="{FF2B5EF4-FFF2-40B4-BE49-F238E27FC236}">
                <a16:creationId xmlns:a16="http://schemas.microsoft.com/office/drawing/2014/main" id="{064EC62F-8C81-12C0-8ED9-64AF816D9307}"/>
              </a:ext>
            </a:extLst>
          </p:cNvPr>
          <p:cNvSpPr>
            <a:spLocks noGrp="1"/>
          </p:cNvSpPr>
          <p:nvPr>
            <p:ph type="body" sz="quarter" idx="13"/>
          </p:nvPr>
        </p:nvSpPr>
        <p:spPr>
          <a:xfrm>
            <a:off x="407988" y="1268413"/>
            <a:ext cx="3600000" cy="180022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5">
            <a:extLst>
              <a:ext uri="{FF2B5EF4-FFF2-40B4-BE49-F238E27FC236}">
                <a16:creationId xmlns:a16="http://schemas.microsoft.com/office/drawing/2014/main" id="{5C008614-1CFA-EC16-2998-C8387A70A91A}"/>
              </a:ext>
            </a:extLst>
          </p:cNvPr>
          <p:cNvSpPr>
            <a:spLocks noGrp="1"/>
          </p:cNvSpPr>
          <p:nvPr>
            <p:ph type="body" sz="quarter" idx="14"/>
          </p:nvPr>
        </p:nvSpPr>
        <p:spPr>
          <a:xfrm>
            <a:off x="4295800" y="1268413"/>
            <a:ext cx="3600000" cy="180022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5">
            <a:extLst>
              <a:ext uri="{FF2B5EF4-FFF2-40B4-BE49-F238E27FC236}">
                <a16:creationId xmlns:a16="http://schemas.microsoft.com/office/drawing/2014/main" id="{BFE59DB8-4F05-6B7C-D8BC-6E7DDC6AB4BB}"/>
              </a:ext>
            </a:extLst>
          </p:cNvPr>
          <p:cNvSpPr>
            <a:spLocks noGrp="1"/>
          </p:cNvSpPr>
          <p:nvPr>
            <p:ph type="body" sz="quarter" idx="15"/>
          </p:nvPr>
        </p:nvSpPr>
        <p:spPr>
          <a:xfrm>
            <a:off x="8184014" y="1268413"/>
            <a:ext cx="3600000" cy="180022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8C94A506-EF9E-D1AB-9375-FFC4F5A38B75}"/>
              </a:ext>
            </a:extLst>
          </p:cNvPr>
          <p:cNvSpPr>
            <a:spLocks noGrp="1"/>
          </p:cNvSpPr>
          <p:nvPr>
            <p:ph type="pic" sz="quarter" idx="16"/>
          </p:nvPr>
        </p:nvSpPr>
        <p:spPr>
          <a:xfrm>
            <a:off x="-6336" y="3645024"/>
            <a:ext cx="3078000" cy="3212976"/>
          </a:xfrm>
        </p:spPr>
        <p:txBody>
          <a:bodyPr/>
          <a:lstStyle/>
          <a:p>
            <a:r>
              <a:rPr lang="de-DE"/>
              <a:t>Bild durch Klicken auf Symbol hinzufügen</a:t>
            </a:r>
            <a:endParaRPr lang="en-GB"/>
          </a:p>
        </p:txBody>
      </p:sp>
      <p:sp>
        <p:nvSpPr>
          <p:cNvPr id="11" name="Bildplatzhalter 9">
            <a:extLst>
              <a:ext uri="{FF2B5EF4-FFF2-40B4-BE49-F238E27FC236}">
                <a16:creationId xmlns:a16="http://schemas.microsoft.com/office/drawing/2014/main" id="{7023DC98-C804-00E1-DE80-64B3376B5ABB}"/>
              </a:ext>
            </a:extLst>
          </p:cNvPr>
          <p:cNvSpPr>
            <a:spLocks noGrp="1"/>
          </p:cNvSpPr>
          <p:nvPr>
            <p:ph type="pic" sz="quarter" idx="17"/>
          </p:nvPr>
        </p:nvSpPr>
        <p:spPr>
          <a:xfrm>
            <a:off x="3072000" y="3645024"/>
            <a:ext cx="3024000" cy="3212976"/>
          </a:xfrm>
        </p:spPr>
        <p:txBody>
          <a:bodyPr/>
          <a:lstStyle/>
          <a:p>
            <a:r>
              <a:rPr lang="de-DE"/>
              <a:t>Bild durch Klicken auf Symbol hinzufügen</a:t>
            </a:r>
            <a:endParaRPr lang="en-GB"/>
          </a:p>
        </p:txBody>
      </p:sp>
      <p:sp>
        <p:nvSpPr>
          <p:cNvPr id="12" name="Bildplatzhalter 9">
            <a:extLst>
              <a:ext uri="{FF2B5EF4-FFF2-40B4-BE49-F238E27FC236}">
                <a16:creationId xmlns:a16="http://schemas.microsoft.com/office/drawing/2014/main" id="{A52752A1-B529-218D-B632-B37DC30BB212}"/>
              </a:ext>
            </a:extLst>
          </p:cNvPr>
          <p:cNvSpPr>
            <a:spLocks noGrp="1"/>
          </p:cNvSpPr>
          <p:nvPr>
            <p:ph type="pic" sz="quarter" idx="18"/>
          </p:nvPr>
        </p:nvSpPr>
        <p:spPr>
          <a:xfrm>
            <a:off x="6096336" y="3645024"/>
            <a:ext cx="3024000" cy="3212976"/>
          </a:xfrm>
        </p:spPr>
        <p:txBody>
          <a:bodyPr/>
          <a:lstStyle/>
          <a:p>
            <a:r>
              <a:rPr lang="de-DE"/>
              <a:t>Bild durch Klicken auf Symbol hinzufügen</a:t>
            </a:r>
            <a:endParaRPr lang="en-GB"/>
          </a:p>
        </p:txBody>
      </p:sp>
      <p:sp>
        <p:nvSpPr>
          <p:cNvPr id="13" name="Bildplatzhalter 9">
            <a:extLst>
              <a:ext uri="{FF2B5EF4-FFF2-40B4-BE49-F238E27FC236}">
                <a16:creationId xmlns:a16="http://schemas.microsoft.com/office/drawing/2014/main" id="{BFB1ABFF-C870-F50C-F01E-CD29D9AE4FBE}"/>
              </a:ext>
            </a:extLst>
          </p:cNvPr>
          <p:cNvSpPr>
            <a:spLocks noGrp="1"/>
          </p:cNvSpPr>
          <p:nvPr>
            <p:ph type="pic" sz="quarter" idx="19"/>
          </p:nvPr>
        </p:nvSpPr>
        <p:spPr>
          <a:xfrm>
            <a:off x="9120336" y="3645024"/>
            <a:ext cx="3078000" cy="3212976"/>
          </a:xfrm>
        </p:spPr>
        <p:txBody>
          <a:bodyPr/>
          <a:lstStyle/>
          <a:p>
            <a:r>
              <a:rPr lang="de-DE"/>
              <a:t>Bild durch Klicken auf Symbol hinzufügen</a:t>
            </a:r>
            <a:endParaRPr lang="en-GB"/>
          </a:p>
        </p:txBody>
      </p:sp>
    </p:spTree>
    <p:extLst>
      <p:ext uri="{BB962C8B-B14F-4D97-AF65-F5344CB8AC3E}">
        <p14:creationId xmlns:p14="http://schemas.microsoft.com/office/powerpoint/2010/main" val="3004727035"/>
      </p:ext>
    </p:extLst>
  </p:cSld>
  <p:clrMapOvr>
    <a:masterClrMapping/>
  </p:clrMapOvr>
  <p:extLst>
    <p:ext uri="{DCECCB84-F9BA-43D5-87BE-67443E8EF086}">
      <p15:sldGuideLst xmlns:p15="http://schemas.microsoft.com/office/powerpoint/2012/main">
        <p15:guide id="1" orient="horz" pos="799" userDrawn="1">
          <p15:clr>
            <a:srgbClr val="FBAE40"/>
          </p15:clr>
        </p15:guide>
        <p15:guide id="2" pos="2706" userDrawn="1">
          <p15:clr>
            <a:srgbClr val="FBAE40"/>
          </p15:clr>
        </p15:guide>
        <p15:guide id="3" pos="2525" userDrawn="1">
          <p15:clr>
            <a:srgbClr val="FBAE40"/>
          </p15:clr>
        </p15:guide>
        <p15:guide id="4" pos="4974" userDrawn="1">
          <p15:clr>
            <a:srgbClr val="FBAE40"/>
          </p15:clr>
        </p15:guide>
        <p15:guide id="5" pos="5155" userDrawn="1">
          <p15:clr>
            <a:srgbClr val="FBAE40"/>
          </p15:clr>
        </p15:guide>
        <p15:guide id="6" orient="horz" pos="2296"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Bilder und 2 Textfelder">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064EC62F-8C81-12C0-8ED9-64AF816D9307}"/>
              </a:ext>
            </a:extLst>
          </p:cNvPr>
          <p:cNvSpPr>
            <a:spLocks noGrp="1"/>
          </p:cNvSpPr>
          <p:nvPr>
            <p:ph type="body" sz="quarter" idx="13"/>
          </p:nvPr>
        </p:nvSpPr>
        <p:spPr>
          <a:xfrm>
            <a:off x="407988" y="3429000"/>
            <a:ext cx="5544000" cy="25923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Textplatzhalter 5">
            <a:extLst>
              <a:ext uri="{FF2B5EF4-FFF2-40B4-BE49-F238E27FC236}">
                <a16:creationId xmlns:a16="http://schemas.microsoft.com/office/drawing/2014/main" id="{5C008614-1CFA-EC16-2998-C8387A70A91A}"/>
              </a:ext>
            </a:extLst>
          </p:cNvPr>
          <p:cNvSpPr>
            <a:spLocks noGrp="1"/>
          </p:cNvSpPr>
          <p:nvPr>
            <p:ph type="body" sz="quarter" idx="14"/>
          </p:nvPr>
        </p:nvSpPr>
        <p:spPr>
          <a:xfrm>
            <a:off x="6240016" y="3429000"/>
            <a:ext cx="5544000" cy="25923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Bildplatzhalter 9">
            <a:extLst>
              <a:ext uri="{FF2B5EF4-FFF2-40B4-BE49-F238E27FC236}">
                <a16:creationId xmlns:a16="http://schemas.microsoft.com/office/drawing/2014/main" id="{8C94A506-EF9E-D1AB-9375-FFC4F5A38B75}"/>
              </a:ext>
            </a:extLst>
          </p:cNvPr>
          <p:cNvSpPr>
            <a:spLocks noGrp="1"/>
          </p:cNvSpPr>
          <p:nvPr>
            <p:ph type="pic" sz="quarter" idx="16"/>
          </p:nvPr>
        </p:nvSpPr>
        <p:spPr>
          <a:xfrm>
            <a:off x="-6336" y="0"/>
            <a:ext cx="3078000" cy="3212976"/>
          </a:xfrm>
        </p:spPr>
        <p:txBody>
          <a:bodyPr/>
          <a:lstStyle/>
          <a:p>
            <a:r>
              <a:rPr lang="de-DE"/>
              <a:t>Bild durch Klicken auf Symbol hinzufügen</a:t>
            </a:r>
            <a:endParaRPr lang="en-GB"/>
          </a:p>
        </p:txBody>
      </p:sp>
      <p:sp>
        <p:nvSpPr>
          <p:cNvPr id="11" name="Bildplatzhalter 9">
            <a:extLst>
              <a:ext uri="{FF2B5EF4-FFF2-40B4-BE49-F238E27FC236}">
                <a16:creationId xmlns:a16="http://schemas.microsoft.com/office/drawing/2014/main" id="{7023DC98-C804-00E1-DE80-64B3376B5ABB}"/>
              </a:ext>
            </a:extLst>
          </p:cNvPr>
          <p:cNvSpPr>
            <a:spLocks noGrp="1"/>
          </p:cNvSpPr>
          <p:nvPr>
            <p:ph type="pic" sz="quarter" idx="17"/>
          </p:nvPr>
        </p:nvSpPr>
        <p:spPr>
          <a:xfrm>
            <a:off x="3072000" y="0"/>
            <a:ext cx="3024000" cy="3212976"/>
          </a:xfrm>
        </p:spPr>
        <p:txBody>
          <a:bodyPr/>
          <a:lstStyle/>
          <a:p>
            <a:r>
              <a:rPr lang="de-DE"/>
              <a:t>Bild durch Klicken auf Symbol hinzufügen</a:t>
            </a:r>
            <a:endParaRPr lang="en-GB"/>
          </a:p>
        </p:txBody>
      </p:sp>
      <p:sp>
        <p:nvSpPr>
          <p:cNvPr id="12" name="Bildplatzhalter 9">
            <a:extLst>
              <a:ext uri="{FF2B5EF4-FFF2-40B4-BE49-F238E27FC236}">
                <a16:creationId xmlns:a16="http://schemas.microsoft.com/office/drawing/2014/main" id="{A52752A1-B529-218D-B632-B37DC30BB212}"/>
              </a:ext>
            </a:extLst>
          </p:cNvPr>
          <p:cNvSpPr>
            <a:spLocks noGrp="1"/>
          </p:cNvSpPr>
          <p:nvPr>
            <p:ph type="pic" sz="quarter" idx="18"/>
          </p:nvPr>
        </p:nvSpPr>
        <p:spPr>
          <a:xfrm>
            <a:off x="6096336" y="0"/>
            <a:ext cx="3024000" cy="3212976"/>
          </a:xfrm>
        </p:spPr>
        <p:txBody>
          <a:bodyPr/>
          <a:lstStyle/>
          <a:p>
            <a:r>
              <a:rPr lang="de-DE"/>
              <a:t>Bild durch Klicken auf Symbol hinzufügen</a:t>
            </a:r>
            <a:endParaRPr lang="en-GB"/>
          </a:p>
        </p:txBody>
      </p:sp>
      <p:sp>
        <p:nvSpPr>
          <p:cNvPr id="13" name="Bildplatzhalter 9">
            <a:extLst>
              <a:ext uri="{FF2B5EF4-FFF2-40B4-BE49-F238E27FC236}">
                <a16:creationId xmlns:a16="http://schemas.microsoft.com/office/drawing/2014/main" id="{BFB1ABFF-C870-F50C-F01E-CD29D9AE4FBE}"/>
              </a:ext>
            </a:extLst>
          </p:cNvPr>
          <p:cNvSpPr>
            <a:spLocks noGrp="1"/>
          </p:cNvSpPr>
          <p:nvPr>
            <p:ph type="pic" sz="quarter" idx="19"/>
          </p:nvPr>
        </p:nvSpPr>
        <p:spPr>
          <a:xfrm>
            <a:off x="9120336" y="0"/>
            <a:ext cx="3078000" cy="3212976"/>
          </a:xfrm>
        </p:spPr>
        <p:txBody>
          <a:bodyPr/>
          <a:lstStyle/>
          <a:p>
            <a:r>
              <a:rPr lang="de-DE"/>
              <a:t>Bild durch Klicken auf Symbol hinzufügen</a:t>
            </a:r>
            <a:endParaRPr lang="en-GB"/>
          </a:p>
        </p:txBody>
      </p:sp>
      <p:sp>
        <p:nvSpPr>
          <p:cNvPr id="3" name="Fußzeilenplatzhalter 2">
            <a:extLst>
              <a:ext uri="{FF2B5EF4-FFF2-40B4-BE49-F238E27FC236}">
                <a16:creationId xmlns:a16="http://schemas.microsoft.com/office/drawing/2014/main" id="{BA4DE13D-6E8B-B010-FD6D-0EF7D59CF721}"/>
              </a:ext>
            </a:extLst>
          </p:cNvPr>
          <p:cNvSpPr>
            <a:spLocks noGrp="1"/>
          </p:cNvSpPr>
          <p:nvPr>
            <p:ph type="ftr" sz="quarter" idx="20"/>
          </p:nvPr>
        </p:nvSpPr>
        <p:spPr/>
        <p:txBody>
          <a:bodyPr/>
          <a:lstStyle/>
          <a:p>
            <a:r>
              <a:rPr lang="de-DE"/>
              <a:t>Handyregeln an Schulen | Datum | Kultusministerium BW/ Zentrum für Schulqualität und Lehrerbildung/ Landesmedienzentrum BW</a:t>
            </a:r>
            <a:endParaRPr lang="de-DE" dirty="0"/>
          </a:p>
        </p:txBody>
      </p:sp>
      <p:sp>
        <p:nvSpPr>
          <p:cNvPr id="4" name="Foliennummernplatzhalter 3">
            <a:extLst>
              <a:ext uri="{FF2B5EF4-FFF2-40B4-BE49-F238E27FC236}">
                <a16:creationId xmlns:a16="http://schemas.microsoft.com/office/drawing/2014/main" id="{2D8BA74F-7857-5E07-6830-BA2084677A0A}"/>
              </a:ext>
            </a:extLst>
          </p:cNvPr>
          <p:cNvSpPr>
            <a:spLocks noGrp="1"/>
          </p:cNvSpPr>
          <p:nvPr>
            <p:ph type="sldNum" sz="quarter" idx="21"/>
          </p:nvPr>
        </p:nvSpPr>
        <p:spPr/>
        <p:txBody>
          <a:bodyPr/>
          <a:lstStyle/>
          <a:p>
            <a:fld id="{C29EFDD2-F014-4C4E-B0F6-17320FB21D2C}" type="slidenum">
              <a:rPr lang="de-DE" smtClean="0"/>
              <a:pPr/>
              <a:t>‹Nr.›</a:t>
            </a:fld>
            <a:endParaRPr lang="de-DE" dirty="0"/>
          </a:p>
        </p:txBody>
      </p:sp>
    </p:spTree>
    <p:extLst>
      <p:ext uri="{BB962C8B-B14F-4D97-AF65-F5344CB8AC3E}">
        <p14:creationId xmlns:p14="http://schemas.microsoft.com/office/powerpoint/2010/main" val="1864105627"/>
      </p:ext>
    </p:extLst>
  </p:cSld>
  <p:clrMapOvr>
    <a:masterClrMapping/>
  </p:clrMapOvr>
  <p:extLst>
    <p:ext uri="{DCECCB84-F9BA-43D5-87BE-67443E8EF086}">
      <p15:sldGuideLst xmlns:p15="http://schemas.microsoft.com/office/powerpoint/2012/main">
        <p15:guide id="2" pos="2706" userDrawn="1">
          <p15:clr>
            <a:srgbClr val="FBAE40"/>
          </p15:clr>
        </p15:guide>
        <p15:guide id="3" pos="2525" userDrawn="1">
          <p15:clr>
            <a:srgbClr val="FBAE40"/>
          </p15:clr>
        </p15:guide>
        <p15:guide id="4" pos="4974" userDrawn="1">
          <p15:clr>
            <a:srgbClr val="FBAE40"/>
          </p15:clr>
        </p15:guide>
        <p15:guide id="5" pos="5155" userDrawn="1">
          <p15:clr>
            <a:srgbClr val="FBAE40"/>
          </p15:clr>
        </p15:guide>
        <p15:guide id="7" pos="3749" userDrawn="1">
          <p15:clr>
            <a:srgbClr val="FBAE40"/>
          </p15:clr>
        </p15:guide>
        <p15:guide id="8" pos="3931" userDrawn="1">
          <p15:clr>
            <a:srgbClr val="FBAE40"/>
          </p15:clr>
        </p15:guide>
        <p15:guide id="9" orient="horz" pos="3793" userDrawn="1">
          <p15:clr>
            <a:srgbClr val="FBAE40"/>
          </p15:clr>
        </p15:guide>
        <p15:guide id="10" orient="horz" pos="2024"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ild vollflächig">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5F7A3DF1-DEB0-D60F-3882-9E16853501ED}"/>
              </a:ext>
            </a:extLst>
          </p:cNvPr>
          <p:cNvSpPr>
            <a:spLocks noGrp="1"/>
          </p:cNvSpPr>
          <p:nvPr>
            <p:ph type="pic" sz="quarter" idx="11"/>
          </p:nvPr>
        </p:nvSpPr>
        <p:spPr>
          <a:xfrm>
            <a:off x="0" y="0"/>
            <a:ext cx="12192000" cy="6858000"/>
          </a:xfrm>
        </p:spPr>
        <p:txBody>
          <a:bodyPr/>
          <a:lstStyle/>
          <a:p>
            <a:r>
              <a:rPr lang="de-DE"/>
              <a:t>Bild durch Klicken auf Symbol hinzufügen</a:t>
            </a:r>
            <a:endParaRPr lang="en-GB"/>
          </a:p>
        </p:txBody>
      </p:sp>
      <p:sp>
        <p:nvSpPr>
          <p:cNvPr id="9" name="Textplatzhalter 8">
            <a:extLst>
              <a:ext uri="{FF2B5EF4-FFF2-40B4-BE49-F238E27FC236}">
                <a16:creationId xmlns:a16="http://schemas.microsoft.com/office/drawing/2014/main" id="{31E33619-5773-B1F5-2A94-EEC8E83EB7DE}"/>
              </a:ext>
            </a:extLst>
          </p:cNvPr>
          <p:cNvSpPr>
            <a:spLocks noGrp="1"/>
          </p:cNvSpPr>
          <p:nvPr>
            <p:ph type="body" sz="quarter" idx="10"/>
          </p:nvPr>
        </p:nvSpPr>
        <p:spPr>
          <a:xfrm>
            <a:off x="11484988" y="437399"/>
            <a:ext cx="709200" cy="853200"/>
          </a:xfrm>
          <a:noFill/>
          <a:ln>
            <a:noFill/>
          </a:ln>
        </p:spPr>
        <p:txBody>
          <a:bodyPr/>
          <a:lstStyle>
            <a:lvl1pPr marL="0" indent="0">
              <a:lnSpc>
                <a:spcPct val="50000"/>
              </a:lnSpc>
              <a:buFont typeface="Arial" panose="020B0604020202020204" pitchFamily="34" charset="0"/>
              <a:buNone/>
              <a:defRPr sz="100" b="0" baseline="0">
                <a:solidFill>
                  <a:schemeClr val="accent1">
                    <a:alpha val="0"/>
                  </a:schemeClr>
                </a:solidFill>
              </a:defRPr>
            </a:lvl1pPr>
            <a:lvl2pPr marL="0" indent="0">
              <a:lnSpc>
                <a:spcPct val="50000"/>
              </a:lnSpc>
              <a:buFont typeface="Arial" panose="020B0604020202020204" pitchFamily="34" charset="0"/>
              <a:buNone/>
              <a:defRPr sz="100" b="0" baseline="0">
                <a:solidFill>
                  <a:schemeClr val="accent1">
                    <a:alpha val="0"/>
                  </a:schemeClr>
                </a:solidFill>
              </a:defRPr>
            </a:lvl2pPr>
            <a:lvl3pPr marL="0" indent="0">
              <a:lnSpc>
                <a:spcPct val="50000"/>
              </a:lnSpc>
              <a:buNone/>
              <a:defRPr sz="100" b="0" baseline="0">
                <a:solidFill>
                  <a:schemeClr val="accent1">
                    <a:alpha val="0"/>
                  </a:schemeClr>
                </a:solidFill>
              </a:defRPr>
            </a:lvl3pPr>
            <a:lvl4pPr marL="0" indent="0">
              <a:lnSpc>
                <a:spcPct val="50000"/>
              </a:lnSpc>
              <a:buFont typeface="Arial" panose="020B0604020202020204" pitchFamily="34" charset="0"/>
              <a:buNone/>
              <a:defRPr sz="100" b="0" baseline="0">
                <a:solidFill>
                  <a:schemeClr val="accent1">
                    <a:alpha val="0"/>
                  </a:schemeClr>
                </a:solidFill>
              </a:defRPr>
            </a:lvl4pPr>
            <a:lvl5pPr marL="0" indent="0">
              <a:lnSpc>
                <a:spcPct val="50000"/>
              </a:lnSpc>
              <a:buFont typeface="Arial" panose="020B0604020202020204" pitchFamily="34" charset="0"/>
              <a:buNone/>
              <a:defRPr sz="100" b="0" baseline="0">
                <a:solidFill>
                  <a:schemeClr val="accent1">
                    <a:alpha val="0"/>
                  </a:schemeClr>
                </a:solidFill>
              </a:defRPr>
            </a:lvl5pPr>
            <a:lvl6pPr marL="0" indent="0">
              <a:lnSpc>
                <a:spcPct val="50000"/>
              </a:lnSpc>
              <a:buFont typeface="Arial" panose="020B0604020202020204" pitchFamily="34" charset="0"/>
              <a:buNone/>
              <a:defRPr sz="100" b="0" baseline="0">
                <a:solidFill>
                  <a:schemeClr val="accent1">
                    <a:alpha val="0"/>
                  </a:schemeClr>
                </a:solidFill>
              </a:defRPr>
            </a:lvl6pPr>
            <a:lvl7pPr marL="0" indent="0">
              <a:lnSpc>
                <a:spcPct val="50000"/>
              </a:lnSpc>
              <a:buFont typeface="Arial" panose="020B0604020202020204" pitchFamily="34" charset="0"/>
              <a:buNone/>
              <a:defRPr sz="100" b="0" baseline="0">
                <a:solidFill>
                  <a:schemeClr val="accent1">
                    <a:alpha val="0"/>
                  </a:schemeClr>
                </a:solidFill>
              </a:defRPr>
            </a:lvl7pPr>
            <a:lvl8pPr marL="0" indent="0">
              <a:lnSpc>
                <a:spcPct val="50000"/>
              </a:lnSpc>
              <a:buFont typeface="Arial" panose="020B0604020202020204" pitchFamily="34" charset="0"/>
              <a:buNone/>
              <a:defRPr sz="100" b="0" baseline="0">
                <a:solidFill>
                  <a:schemeClr val="accent1">
                    <a:alpha val="0"/>
                  </a:schemeClr>
                </a:solidFill>
              </a:defRPr>
            </a:lvl8pPr>
            <a:lvl9pPr marL="0" indent="0">
              <a:lnSpc>
                <a:spcPct val="50000"/>
              </a:lnSpc>
              <a:buFont typeface="Arial" panose="020B0604020202020204" pitchFamily="34" charset="0"/>
              <a:buNone/>
              <a:defRPr sz="100" b="0" baseline="0">
                <a:solidFill>
                  <a:schemeClr val="accent1">
                    <a:alpha val="0"/>
                  </a:schemeClr>
                </a:solidFill>
              </a:defRPr>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Textplatzhalter 12" descr="Beden-Württemberg Logo. schwarz auf gelbem Grund">
            <a:extLst>
              <a:ext uri="{FF2B5EF4-FFF2-40B4-BE49-F238E27FC236}">
                <a16:creationId xmlns:a16="http://schemas.microsoft.com/office/drawing/2014/main" id="{60FED570-146D-B003-5D02-94C7235F0C82}"/>
              </a:ext>
            </a:extLst>
          </p:cNvPr>
          <p:cNvSpPr>
            <a:spLocks noGrp="1"/>
          </p:cNvSpPr>
          <p:nvPr>
            <p:ph type="body" sz="quarter" idx="12"/>
          </p:nvPr>
        </p:nvSpPr>
        <p:spPr>
          <a:xfrm>
            <a:off x="11484000" y="435600"/>
            <a:ext cx="709200" cy="853200"/>
          </a:xfrm>
          <a:blipFill>
            <a:blip r:embed="rId2"/>
            <a:stretch>
              <a:fillRect/>
            </a:stretch>
          </a:blipFill>
        </p:spPr>
        <p:txBody>
          <a:bodyPr/>
          <a:lstStyle>
            <a:lvl1pPr>
              <a:lnSpc>
                <a:spcPct val="10000"/>
              </a:lnSpc>
              <a:defRPr sz="100">
                <a:noFill/>
              </a:defRPr>
            </a:lvl1pPr>
            <a:lvl2pPr>
              <a:lnSpc>
                <a:spcPct val="10000"/>
              </a:lnSpc>
              <a:defRPr sz="100">
                <a:noFill/>
              </a:defRPr>
            </a:lvl2pPr>
            <a:lvl3pPr>
              <a:lnSpc>
                <a:spcPct val="10000"/>
              </a:lnSpc>
              <a:defRPr sz="100">
                <a:noFill/>
              </a:defRPr>
            </a:lvl3pPr>
            <a:lvl4pPr>
              <a:lnSpc>
                <a:spcPct val="10000"/>
              </a:lnSpc>
              <a:defRPr sz="100">
                <a:noFill/>
              </a:defRPr>
            </a:lvl4pPr>
            <a:lvl5pPr>
              <a:lnSpc>
                <a:spcPct val="10000"/>
              </a:lnSpc>
              <a:defRPr sz="100">
                <a:noFill/>
              </a:defRPr>
            </a:lvl5pPr>
            <a:lvl6pPr>
              <a:lnSpc>
                <a:spcPct val="10000"/>
              </a:lnSpc>
              <a:defRPr sz="100">
                <a:noFill/>
              </a:defRPr>
            </a:lvl6pPr>
            <a:lvl7pPr>
              <a:lnSpc>
                <a:spcPct val="10000"/>
              </a:lnSpc>
              <a:defRPr sz="100">
                <a:noFill/>
              </a:defRPr>
            </a:lvl7pPr>
            <a:lvl8pPr>
              <a:lnSpc>
                <a:spcPct val="10000"/>
              </a:lnSpc>
              <a:defRPr sz="100">
                <a:noFill/>
              </a:defRPr>
            </a:lvl8pPr>
            <a:lvl9pPr>
              <a:lnSpc>
                <a:spcPct val="10000"/>
              </a:lnSpc>
              <a:defRPr sz="100">
                <a:noFill/>
              </a:defRPr>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19566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Vier Bilder vollflächig">
    <p:spTree>
      <p:nvGrpSpPr>
        <p:cNvPr id="1" name=""/>
        <p:cNvGrpSpPr/>
        <p:nvPr/>
      </p:nvGrpSpPr>
      <p:grpSpPr>
        <a:xfrm>
          <a:off x="0" y="0"/>
          <a:ext cx="0" cy="0"/>
          <a:chOff x="0" y="0"/>
          <a:chExt cx="0" cy="0"/>
        </a:xfrm>
      </p:grpSpPr>
      <p:sp>
        <p:nvSpPr>
          <p:cNvPr id="2" name="Bildplatzhalter 10">
            <a:extLst>
              <a:ext uri="{FF2B5EF4-FFF2-40B4-BE49-F238E27FC236}">
                <a16:creationId xmlns:a16="http://schemas.microsoft.com/office/drawing/2014/main" id="{E5659D1A-75B8-A38C-2253-37C3FB87985A}"/>
              </a:ext>
            </a:extLst>
          </p:cNvPr>
          <p:cNvSpPr>
            <a:spLocks noGrp="1"/>
          </p:cNvSpPr>
          <p:nvPr>
            <p:ph type="pic" sz="quarter" idx="13"/>
          </p:nvPr>
        </p:nvSpPr>
        <p:spPr>
          <a:xfrm>
            <a:off x="6096000" y="0"/>
            <a:ext cx="6096000" cy="3429000"/>
          </a:xfrm>
        </p:spPr>
        <p:txBody>
          <a:bodyPr/>
          <a:lstStyle/>
          <a:p>
            <a:r>
              <a:rPr lang="de-DE"/>
              <a:t>Bild durch Klicken auf Symbol hinzufügen</a:t>
            </a:r>
            <a:endParaRPr lang="en-GB"/>
          </a:p>
        </p:txBody>
      </p:sp>
      <p:sp>
        <p:nvSpPr>
          <p:cNvPr id="11" name="Bildplatzhalter 10">
            <a:extLst>
              <a:ext uri="{FF2B5EF4-FFF2-40B4-BE49-F238E27FC236}">
                <a16:creationId xmlns:a16="http://schemas.microsoft.com/office/drawing/2014/main" id="{5F7A3DF1-DEB0-D60F-3882-9E16853501ED}"/>
              </a:ext>
            </a:extLst>
          </p:cNvPr>
          <p:cNvSpPr>
            <a:spLocks noGrp="1"/>
          </p:cNvSpPr>
          <p:nvPr>
            <p:ph type="pic" sz="quarter" idx="11"/>
          </p:nvPr>
        </p:nvSpPr>
        <p:spPr>
          <a:xfrm>
            <a:off x="0" y="0"/>
            <a:ext cx="6096000" cy="3429000"/>
          </a:xfrm>
        </p:spPr>
        <p:txBody>
          <a:bodyPr/>
          <a:lstStyle/>
          <a:p>
            <a:r>
              <a:rPr lang="de-DE"/>
              <a:t>Bild durch Klicken auf Symbol hinzufügen</a:t>
            </a:r>
            <a:endParaRPr lang="en-GB"/>
          </a:p>
        </p:txBody>
      </p:sp>
      <p:sp>
        <p:nvSpPr>
          <p:cNvPr id="9" name="Textplatzhalter 8">
            <a:extLst>
              <a:ext uri="{FF2B5EF4-FFF2-40B4-BE49-F238E27FC236}">
                <a16:creationId xmlns:a16="http://schemas.microsoft.com/office/drawing/2014/main" id="{31E33619-5773-B1F5-2A94-EEC8E83EB7DE}"/>
              </a:ext>
            </a:extLst>
          </p:cNvPr>
          <p:cNvSpPr>
            <a:spLocks noGrp="1"/>
          </p:cNvSpPr>
          <p:nvPr>
            <p:ph type="body" sz="quarter" idx="10"/>
          </p:nvPr>
        </p:nvSpPr>
        <p:spPr>
          <a:xfrm>
            <a:off x="11484988" y="437399"/>
            <a:ext cx="709200" cy="853200"/>
          </a:xfrm>
          <a:noFill/>
          <a:ln>
            <a:noFill/>
          </a:ln>
        </p:spPr>
        <p:txBody>
          <a:bodyPr/>
          <a:lstStyle>
            <a:lvl1pPr marL="0" indent="0">
              <a:lnSpc>
                <a:spcPct val="50000"/>
              </a:lnSpc>
              <a:buFont typeface="Arial" panose="020B0604020202020204" pitchFamily="34" charset="0"/>
              <a:buNone/>
              <a:defRPr sz="100" b="0" baseline="0">
                <a:solidFill>
                  <a:schemeClr val="accent1">
                    <a:alpha val="0"/>
                  </a:schemeClr>
                </a:solidFill>
              </a:defRPr>
            </a:lvl1pPr>
            <a:lvl2pPr marL="0" indent="0">
              <a:lnSpc>
                <a:spcPct val="50000"/>
              </a:lnSpc>
              <a:buFont typeface="Arial" panose="020B0604020202020204" pitchFamily="34" charset="0"/>
              <a:buNone/>
              <a:defRPr sz="100" b="0" baseline="0">
                <a:solidFill>
                  <a:schemeClr val="accent1">
                    <a:alpha val="0"/>
                  </a:schemeClr>
                </a:solidFill>
              </a:defRPr>
            </a:lvl2pPr>
            <a:lvl3pPr marL="0" indent="0">
              <a:lnSpc>
                <a:spcPct val="50000"/>
              </a:lnSpc>
              <a:buNone/>
              <a:defRPr sz="100" b="0" baseline="0">
                <a:solidFill>
                  <a:schemeClr val="accent1">
                    <a:alpha val="0"/>
                  </a:schemeClr>
                </a:solidFill>
              </a:defRPr>
            </a:lvl3pPr>
            <a:lvl4pPr marL="0" indent="0">
              <a:lnSpc>
                <a:spcPct val="50000"/>
              </a:lnSpc>
              <a:buFont typeface="Arial" panose="020B0604020202020204" pitchFamily="34" charset="0"/>
              <a:buNone/>
              <a:defRPr sz="100" b="0" baseline="0">
                <a:solidFill>
                  <a:schemeClr val="accent1">
                    <a:alpha val="0"/>
                  </a:schemeClr>
                </a:solidFill>
              </a:defRPr>
            </a:lvl4pPr>
            <a:lvl5pPr marL="0" indent="0">
              <a:lnSpc>
                <a:spcPct val="50000"/>
              </a:lnSpc>
              <a:buFont typeface="Arial" panose="020B0604020202020204" pitchFamily="34" charset="0"/>
              <a:buNone/>
              <a:defRPr sz="100" b="0" baseline="0">
                <a:solidFill>
                  <a:schemeClr val="accent1">
                    <a:alpha val="0"/>
                  </a:schemeClr>
                </a:solidFill>
              </a:defRPr>
            </a:lvl5pPr>
            <a:lvl6pPr marL="0" indent="0">
              <a:lnSpc>
                <a:spcPct val="50000"/>
              </a:lnSpc>
              <a:buFont typeface="Arial" panose="020B0604020202020204" pitchFamily="34" charset="0"/>
              <a:buNone/>
              <a:defRPr sz="100" b="0" baseline="0">
                <a:solidFill>
                  <a:schemeClr val="accent1">
                    <a:alpha val="0"/>
                  </a:schemeClr>
                </a:solidFill>
              </a:defRPr>
            </a:lvl6pPr>
            <a:lvl7pPr marL="0" indent="0">
              <a:lnSpc>
                <a:spcPct val="50000"/>
              </a:lnSpc>
              <a:buFont typeface="Arial" panose="020B0604020202020204" pitchFamily="34" charset="0"/>
              <a:buNone/>
              <a:defRPr sz="100" b="0" baseline="0">
                <a:solidFill>
                  <a:schemeClr val="accent1">
                    <a:alpha val="0"/>
                  </a:schemeClr>
                </a:solidFill>
              </a:defRPr>
            </a:lvl7pPr>
            <a:lvl8pPr marL="0" indent="0">
              <a:lnSpc>
                <a:spcPct val="50000"/>
              </a:lnSpc>
              <a:buFont typeface="Arial" panose="020B0604020202020204" pitchFamily="34" charset="0"/>
              <a:buNone/>
              <a:defRPr sz="100" b="0" baseline="0">
                <a:solidFill>
                  <a:schemeClr val="accent1">
                    <a:alpha val="0"/>
                  </a:schemeClr>
                </a:solidFill>
              </a:defRPr>
            </a:lvl8pPr>
            <a:lvl9pPr marL="0" indent="0">
              <a:lnSpc>
                <a:spcPct val="50000"/>
              </a:lnSpc>
              <a:buFont typeface="Arial" panose="020B0604020202020204" pitchFamily="34" charset="0"/>
              <a:buNone/>
              <a:defRPr sz="100" b="0" baseline="0">
                <a:solidFill>
                  <a:schemeClr val="accent1">
                    <a:alpha val="0"/>
                  </a:schemeClr>
                </a:solidFill>
              </a:defRPr>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Bildplatzhalter 10">
            <a:extLst>
              <a:ext uri="{FF2B5EF4-FFF2-40B4-BE49-F238E27FC236}">
                <a16:creationId xmlns:a16="http://schemas.microsoft.com/office/drawing/2014/main" id="{1E9DF509-CDE5-FBD6-1001-334A7990BEEC}"/>
              </a:ext>
            </a:extLst>
          </p:cNvPr>
          <p:cNvSpPr>
            <a:spLocks noGrp="1"/>
          </p:cNvSpPr>
          <p:nvPr>
            <p:ph type="pic" sz="quarter" idx="14"/>
          </p:nvPr>
        </p:nvSpPr>
        <p:spPr>
          <a:xfrm>
            <a:off x="-2188" y="3422803"/>
            <a:ext cx="6096000" cy="3429000"/>
          </a:xfrm>
        </p:spPr>
        <p:txBody>
          <a:bodyPr/>
          <a:lstStyle/>
          <a:p>
            <a:r>
              <a:rPr lang="de-DE"/>
              <a:t>Bild durch Klicken auf Symbol hinzufügen</a:t>
            </a:r>
            <a:endParaRPr lang="en-GB"/>
          </a:p>
        </p:txBody>
      </p:sp>
      <p:sp>
        <p:nvSpPr>
          <p:cNvPr id="4" name="Bildplatzhalter 10">
            <a:extLst>
              <a:ext uri="{FF2B5EF4-FFF2-40B4-BE49-F238E27FC236}">
                <a16:creationId xmlns:a16="http://schemas.microsoft.com/office/drawing/2014/main" id="{6B4C6939-A11E-F9E9-3A18-AECF1B25666E}"/>
              </a:ext>
            </a:extLst>
          </p:cNvPr>
          <p:cNvSpPr>
            <a:spLocks noGrp="1"/>
          </p:cNvSpPr>
          <p:nvPr>
            <p:ph type="pic" sz="quarter" idx="15"/>
          </p:nvPr>
        </p:nvSpPr>
        <p:spPr>
          <a:xfrm>
            <a:off x="6093812" y="3422803"/>
            <a:ext cx="6096000" cy="3429000"/>
          </a:xfrm>
        </p:spPr>
        <p:txBody>
          <a:bodyPr/>
          <a:lstStyle/>
          <a:p>
            <a:r>
              <a:rPr lang="de-DE"/>
              <a:t>Bild durch Klicken auf Symbol hinzufügen</a:t>
            </a:r>
            <a:endParaRPr lang="en-GB"/>
          </a:p>
        </p:txBody>
      </p:sp>
      <p:sp>
        <p:nvSpPr>
          <p:cNvPr id="5" name="Textplatzhalter 12" descr="Beden-Württemberg Logo. schwarz auf gelbem Grund">
            <a:extLst>
              <a:ext uri="{FF2B5EF4-FFF2-40B4-BE49-F238E27FC236}">
                <a16:creationId xmlns:a16="http://schemas.microsoft.com/office/drawing/2014/main" id="{5E3B1BE0-6617-A42E-E2D6-AC32852E614E}"/>
              </a:ext>
            </a:extLst>
          </p:cNvPr>
          <p:cNvSpPr>
            <a:spLocks noGrp="1"/>
          </p:cNvSpPr>
          <p:nvPr>
            <p:ph type="body" sz="quarter" idx="12"/>
          </p:nvPr>
        </p:nvSpPr>
        <p:spPr>
          <a:xfrm>
            <a:off x="11484000" y="435600"/>
            <a:ext cx="709200" cy="853200"/>
          </a:xfrm>
          <a:blipFill>
            <a:blip r:embed="rId2"/>
            <a:stretch>
              <a:fillRect/>
            </a:stretch>
          </a:blipFill>
        </p:spPr>
        <p:txBody>
          <a:bodyPr/>
          <a:lstStyle>
            <a:lvl1pPr>
              <a:lnSpc>
                <a:spcPct val="10000"/>
              </a:lnSpc>
              <a:defRPr sz="100">
                <a:noFill/>
              </a:defRPr>
            </a:lvl1pPr>
            <a:lvl2pPr>
              <a:lnSpc>
                <a:spcPct val="10000"/>
              </a:lnSpc>
              <a:defRPr sz="100">
                <a:noFill/>
              </a:defRPr>
            </a:lvl2pPr>
            <a:lvl3pPr>
              <a:lnSpc>
                <a:spcPct val="10000"/>
              </a:lnSpc>
              <a:defRPr sz="100">
                <a:noFill/>
              </a:defRPr>
            </a:lvl3pPr>
            <a:lvl4pPr>
              <a:lnSpc>
                <a:spcPct val="10000"/>
              </a:lnSpc>
              <a:defRPr sz="100">
                <a:noFill/>
              </a:defRPr>
            </a:lvl4pPr>
            <a:lvl5pPr>
              <a:lnSpc>
                <a:spcPct val="10000"/>
              </a:lnSpc>
              <a:defRPr sz="100">
                <a:noFill/>
              </a:defRPr>
            </a:lvl5pPr>
            <a:lvl6pPr>
              <a:lnSpc>
                <a:spcPct val="10000"/>
              </a:lnSpc>
              <a:defRPr sz="100">
                <a:noFill/>
              </a:defRPr>
            </a:lvl6pPr>
            <a:lvl7pPr>
              <a:lnSpc>
                <a:spcPct val="10000"/>
              </a:lnSpc>
              <a:defRPr sz="100">
                <a:noFill/>
              </a:defRPr>
            </a:lvl7pPr>
            <a:lvl8pPr>
              <a:lnSpc>
                <a:spcPct val="10000"/>
              </a:lnSpc>
              <a:defRPr sz="100">
                <a:noFill/>
              </a:defRPr>
            </a:lvl8pPr>
            <a:lvl9pPr>
              <a:lnSpc>
                <a:spcPct val="10000"/>
              </a:lnSpc>
              <a:defRPr sz="100">
                <a:noFill/>
              </a:defRPr>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4041160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mit zwei Bildern">
    <p:bg>
      <p:bgPr>
        <a:solidFill>
          <a:schemeClr val="accent1"/>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DA400350-13FB-DFB9-B74B-DB75FFE74CEE}"/>
              </a:ext>
            </a:extLst>
          </p:cNvPr>
          <p:cNvSpPr>
            <a:spLocks noGrp="1"/>
          </p:cNvSpPr>
          <p:nvPr>
            <p:ph type="title"/>
          </p:nvPr>
        </p:nvSpPr>
        <p:spPr>
          <a:xfrm>
            <a:off x="407368" y="332656"/>
            <a:ext cx="5471344" cy="936104"/>
          </a:xfrm>
        </p:spPr>
        <p:txBody>
          <a:bodyPr tIns="36000"/>
          <a:lstStyle>
            <a:lvl1pPr>
              <a:defRPr sz="5000" b="1" spc="0" baseline="0"/>
            </a:lvl1pPr>
          </a:lstStyle>
          <a:p>
            <a:r>
              <a:rPr lang="de-DE"/>
              <a:t>Titelmasterformat durch Klicken bearbeiten</a:t>
            </a:r>
            <a:endParaRPr lang="de-DE" dirty="0"/>
          </a:p>
        </p:txBody>
      </p:sp>
      <p:sp>
        <p:nvSpPr>
          <p:cNvPr id="6" name="Untertitel 2">
            <a:extLst>
              <a:ext uri="{FF2B5EF4-FFF2-40B4-BE49-F238E27FC236}">
                <a16:creationId xmlns:a16="http://schemas.microsoft.com/office/drawing/2014/main" id="{07186E20-3E96-5EBC-0C98-9832022561DC}"/>
              </a:ext>
            </a:extLst>
          </p:cNvPr>
          <p:cNvSpPr>
            <a:spLocks noGrp="1"/>
          </p:cNvSpPr>
          <p:nvPr>
            <p:ph type="subTitle" idx="1"/>
          </p:nvPr>
        </p:nvSpPr>
        <p:spPr>
          <a:xfrm>
            <a:off x="407368" y="1916832"/>
            <a:ext cx="5471344" cy="1296144"/>
          </a:xfrm>
        </p:spPr>
        <p:txBody>
          <a:bodyPr tIns="36000"/>
          <a:lstStyle>
            <a:lvl1pPr marL="0" indent="0" algn="l">
              <a:buNone/>
              <a:defRPr sz="2400" b="1" spc="50" baseline="0">
                <a:solidFill>
                  <a:schemeClr val="tx1"/>
                </a:solidFill>
              </a:defRPr>
            </a:lvl1pPr>
            <a:lvl2pPr marL="0" indent="0" algn="l">
              <a:buNone/>
              <a:defRPr sz="2400">
                <a:solidFill>
                  <a:schemeClr val="tx1"/>
                </a:solidFill>
              </a:defRPr>
            </a:lvl2pPr>
            <a:lvl3pPr marL="0" indent="0" algn="l">
              <a:buNone/>
              <a:defRPr sz="2400">
                <a:solidFill>
                  <a:schemeClr val="tx1"/>
                </a:solidFill>
              </a:defRPr>
            </a:lvl3pPr>
            <a:lvl4pPr marL="0" indent="0" algn="l">
              <a:buNone/>
              <a:defRPr sz="2400">
                <a:solidFill>
                  <a:schemeClr val="tx1"/>
                </a:solidFill>
              </a:defRPr>
            </a:lvl4pPr>
            <a:lvl5pPr marL="0" indent="0" algn="l">
              <a:buNone/>
              <a:defRPr sz="2400">
                <a:solidFill>
                  <a:schemeClr val="tx1"/>
                </a:solidFill>
              </a:defRPr>
            </a:lvl5pPr>
            <a:lvl6pPr marL="0" indent="0" algn="l">
              <a:buNone/>
              <a:defRPr sz="2400">
                <a:solidFill>
                  <a:schemeClr val="tx1"/>
                </a:solidFill>
              </a:defRPr>
            </a:lvl6pPr>
            <a:lvl7pPr marL="0" indent="0" algn="l">
              <a:buNone/>
              <a:defRPr sz="2400">
                <a:solidFill>
                  <a:schemeClr val="tx1"/>
                </a:solidFill>
              </a:defRPr>
            </a:lvl7pPr>
            <a:lvl8pPr marL="0" indent="0" algn="l">
              <a:buNone/>
              <a:defRPr sz="2400">
                <a:solidFill>
                  <a:schemeClr val="tx1"/>
                </a:solidFill>
              </a:defRPr>
            </a:lvl8pPr>
            <a:lvl9pPr marL="0" indent="0" algn="l">
              <a:buNone/>
              <a:defRPr sz="2400">
                <a:solidFill>
                  <a:schemeClr val="tx1"/>
                </a:solidFill>
              </a:defRPr>
            </a:lvl9pPr>
          </a:lstStyle>
          <a:p>
            <a:r>
              <a:rPr lang="de-DE"/>
              <a:t>Formatvorlage des Untertitelmasters durch Klicken bearbeiten</a:t>
            </a:r>
            <a:endParaRPr lang="de-DE" dirty="0"/>
          </a:p>
        </p:txBody>
      </p:sp>
      <p:sp>
        <p:nvSpPr>
          <p:cNvPr id="7" name="Bildplatzhalter 3">
            <a:extLst>
              <a:ext uri="{FF2B5EF4-FFF2-40B4-BE49-F238E27FC236}">
                <a16:creationId xmlns:a16="http://schemas.microsoft.com/office/drawing/2014/main" id="{5C353233-F8D0-869A-254C-7CBD790D4926}"/>
              </a:ext>
            </a:extLst>
          </p:cNvPr>
          <p:cNvSpPr>
            <a:spLocks noGrp="1"/>
          </p:cNvSpPr>
          <p:nvPr>
            <p:ph type="pic" sz="quarter" idx="10"/>
          </p:nvPr>
        </p:nvSpPr>
        <p:spPr>
          <a:xfrm>
            <a:off x="6096000" y="0"/>
            <a:ext cx="6096000" cy="3429000"/>
          </a:xfrm>
        </p:spPr>
        <p:txBody>
          <a:bodyPr/>
          <a:lstStyle/>
          <a:p>
            <a:r>
              <a:rPr lang="de-DE"/>
              <a:t>Bild durch Klicken auf Symbol hinzufügen</a:t>
            </a:r>
            <a:endParaRPr lang="en-GB" dirty="0"/>
          </a:p>
        </p:txBody>
      </p:sp>
      <p:sp>
        <p:nvSpPr>
          <p:cNvPr id="8" name="Bildplatzhalter 3">
            <a:extLst>
              <a:ext uri="{FF2B5EF4-FFF2-40B4-BE49-F238E27FC236}">
                <a16:creationId xmlns:a16="http://schemas.microsoft.com/office/drawing/2014/main" id="{6AD4B40C-5C88-E13B-12DF-EE6BF9844396}"/>
              </a:ext>
            </a:extLst>
          </p:cNvPr>
          <p:cNvSpPr>
            <a:spLocks noGrp="1"/>
          </p:cNvSpPr>
          <p:nvPr>
            <p:ph type="pic" sz="quarter" idx="14"/>
          </p:nvPr>
        </p:nvSpPr>
        <p:spPr>
          <a:xfrm>
            <a:off x="6096000" y="3429000"/>
            <a:ext cx="6100336" cy="3428999"/>
          </a:xfrm>
        </p:spPr>
        <p:txBody>
          <a:bodyPr/>
          <a:lstStyle/>
          <a:p>
            <a:r>
              <a:rPr lang="de-DE"/>
              <a:t>Bild durch Klicken auf Symbol hinzufügen</a:t>
            </a:r>
            <a:endParaRPr lang="en-GB" dirty="0"/>
          </a:p>
        </p:txBody>
      </p:sp>
      <p:pic>
        <p:nvPicPr>
          <p:cNvPr id="10" name="Grafik 9">
            <a:extLst>
              <a:ext uri="{FF2B5EF4-FFF2-40B4-BE49-F238E27FC236}">
                <a16:creationId xmlns:a16="http://schemas.microsoft.com/office/drawing/2014/main" id="{B38D7530-7462-EF0A-26CF-796C25F75BB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09064" y="5916304"/>
            <a:ext cx="2296607" cy="529412"/>
          </a:xfrm>
          <a:prstGeom prst="rect">
            <a:avLst/>
          </a:prstGeom>
        </p:spPr>
      </p:pic>
    </p:spTree>
    <p:extLst>
      <p:ext uri="{BB962C8B-B14F-4D97-AF65-F5344CB8AC3E}">
        <p14:creationId xmlns:p14="http://schemas.microsoft.com/office/powerpoint/2010/main" val="2387177990"/>
      </p:ext>
    </p:extLst>
  </p:cSld>
  <p:clrMapOvr>
    <a:masterClrMapping/>
  </p:clrMapOvr>
  <p:extLst>
    <p:ext uri="{DCECCB84-F9BA-43D5-87BE-67443E8EF086}">
      <p15:sldGuideLst xmlns:p15="http://schemas.microsoft.com/office/powerpoint/2012/main">
        <p15:guide id="1" orient="horz" pos="1207" userDrawn="1">
          <p15:clr>
            <a:srgbClr val="FBAE40"/>
          </p15:clr>
        </p15:guide>
        <p15:guide id="2" pos="3840" userDrawn="1">
          <p15:clr>
            <a:srgbClr val="FBAE40"/>
          </p15:clr>
        </p15:guide>
        <p15:guide id="3" orient="horz" pos="406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C1D55F-1973-BCDE-EDF3-494A3F337066}"/>
              </a:ext>
            </a:extLst>
          </p:cNvPr>
          <p:cNvSpPr>
            <a:spLocks noGrp="1"/>
          </p:cNvSpPr>
          <p:nvPr>
            <p:ph type="title"/>
          </p:nvPr>
        </p:nvSpPr>
        <p:spPr/>
        <p:txBody>
          <a:bodyPr/>
          <a:lstStyle/>
          <a:p>
            <a:r>
              <a:rPr lang="de-DE"/>
              <a:t>Titelmasterformat durch Klicken bearbeiten</a:t>
            </a:r>
            <a:endParaRPr lang="de-DE" dirty="0"/>
          </a:p>
        </p:txBody>
      </p:sp>
      <p:sp>
        <p:nvSpPr>
          <p:cNvPr id="4" name="Fußzeilenplatzhalter 3">
            <a:extLst>
              <a:ext uri="{FF2B5EF4-FFF2-40B4-BE49-F238E27FC236}">
                <a16:creationId xmlns:a16="http://schemas.microsoft.com/office/drawing/2014/main" id="{6DFE5C0D-7D73-DAFA-AE3D-0BA9E5F0B2F5}"/>
              </a:ext>
            </a:extLst>
          </p:cNvPr>
          <p:cNvSpPr>
            <a:spLocks noGrp="1"/>
          </p:cNvSpPr>
          <p:nvPr>
            <p:ph type="ftr" sz="quarter" idx="11"/>
          </p:nvPr>
        </p:nvSpPr>
        <p:spPr/>
        <p:txBody>
          <a:bodyPr/>
          <a:lstStyle/>
          <a:p>
            <a:r>
              <a:rPr lang="de-DE"/>
              <a:t>Handyregeln an Schulen | Datum | Kultusministerium BW/ Zentrum für Schulqualität und Lehrerbildung/ Landesmedienzentrum BW</a:t>
            </a:r>
            <a:endParaRPr lang="de-DE" dirty="0"/>
          </a:p>
        </p:txBody>
      </p:sp>
      <p:sp>
        <p:nvSpPr>
          <p:cNvPr id="5" name="Foliennummernplatzhalter 4">
            <a:extLst>
              <a:ext uri="{FF2B5EF4-FFF2-40B4-BE49-F238E27FC236}">
                <a16:creationId xmlns:a16="http://schemas.microsoft.com/office/drawing/2014/main" id="{3FED3799-3E86-7A52-2920-619B57546389}"/>
              </a:ext>
            </a:extLst>
          </p:cNvPr>
          <p:cNvSpPr>
            <a:spLocks noGrp="1"/>
          </p:cNvSpPr>
          <p:nvPr>
            <p:ph type="sldNum" sz="quarter" idx="12"/>
          </p:nvPr>
        </p:nvSpPr>
        <p:spPr/>
        <p:txBody>
          <a:bodyPr/>
          <a:lstStyle/>
          <a:p>
            <a:fld id="{C29EFDD2-F014-4C4E-B0F6-17320FB21D2C}" type="slidenum">
              <a:rPr lang="de-DE" smtClean="0"/>
              <a:t>‹Nr.›</a:t>
            </a:fld>
            <a:endParaRPr lang="de-DE" dirty="0"/>
          </a:p>
        </p:txBody>
      </p:sp>
    </p:spTree>
    <p:extLst>
      <p:ext uri="{BB962C8B-B14F-4D97-AF65-F5344CB8AC3E}">
        <p14:creationId xmlns:p14="http://schemas.microsoft.com/office/powerpoint/2010/main" val="2796259992"/>
      </p:ext>
    </p:extLst>
  </p:cSld>
  <p:clrMapOvr>
    <a:masterClrMapping/>
  </p:clrMapOvr>
  <p:extLst>
    <p:ext uri="{DCECCB84-F9BA-43D5-87BE-67443E8EF086}">
      <p15:sldGuideLst xmlns:p15="http://schemas.microsoft.com/office/powerpoint/2012/main">
        <p15:guide id="1" orient="horz" pos="3793" userDrawn="1">
          <p15:clr>
            <a:srgbClr val="FBAE40"/>
          </p15:clr>
        </p15:guide>
        <p15:guide id="2" pos="497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E0DA6409-C251-2373-FCEF-96B512C3092F}"/>
              </a:ext>
            </a:extLst>
          </p:cNvPr>
          <p:cNvSpPr>
            <a:spLocks noGrp="1"/>
          </p:cNvSpPr>
          <p:nvPr>
            <p:ph type="ftr" sz="quarter" idx="11"/>
          </p:nvPr>
        </p:nvSpPr>
        <p:spPr/>
        <p:txBody>
          <a:bodyPr/>
          <a:lstStyle/>
          <a:p>
            <a:r>
              <a:rPr lang="de-DE"/>
              <a:t>Handyregeln an Schulen | Datum | Kultusministerium BW/ Zentrum für Schulqualität und Lehrerbildung/ Landesmedienzentrum BW</a:t>
            </a:r>
            <a:endParaRPr lang="de-DE" dirty="0"/>
          </a:p>
        </p:txBody>
      </p:sp>
      <p:sp>
        <p:nvSpPr>
          <p:cNvPr id="4" name="Foliennummernplatzhalter 3">
            <a:extLst>
              <a:ext uri="{FF2B5EF4-FFF2-40B4-BE49-F238E27FC236}">
                <a16:creationId xmlns:a16="http://schemas.microsoft.com/office/drawing/2014/main" id="{9D4F83D1-F6AC-B493-529A-FEE820A13BED}"/>
              </a:ext>
            </a:extLst>
          </p:cNvPr>
          <p:cNvSpPr>
            <a:spLocks noGrp="1"/>
          </p:cNvSpPr>
          <p:nvPr>
            <p:ph type="sldNum" sz="quarter" idx="12"/>
          </p:nvPr>
        </p:nvSpPr>
        <p:spPr/>
        <p:txBody>
          <a:bodyPr/>
          <a:lstStyle/>
          <a:p>
            <a:fld id="{C29EFDD2-F014-4C4E-B0F6-17320FB21D2C}" type="slidenum">
              <a:rPr lang="de-DE" smtClean="0"/>
              <a:t>‹Nr.›</a:t>
            </a:fld>
            <a:endParaRPr lang="de-DE" dirty="0"/>
          </a:p>
        </p:txBody>
      </p:sp>
    </p:spTree>
    <p:extLst>
      <p:ext uri="{BB962C8B-B14F-4D97-AF65-F5344CB8AC3E}">
        <p14:creationId xmlns:p14="http://schemas.microsoft.com/office/powerpoint/2010/main" val="2397157151"/>
      </p:ext>
    </p:extLst>
  </p:cSld>
  <p:clrMapOvr>
    <a:masterClrMapping/>
  </p:clrMapOvr>
  <p:extLst>
    <p:ext uri="{DCECCB84-F9BA-43D5-87BE-67443E8EF086}">
      <p15:sldGuideLst xmlns:p15="http://schemas.microsoft.com/office/powerpoint/2012/main">
        <p15:guide id="1"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Abschlussfolie weiss">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6DFE5C0D-7D73-DAFA-AE3D-0BA9E5F0B2F5}"/>
              </a:ext>
            </a:extLst>
          </p:cNvPr>
          <p:cNvSpPr>
            <a:spLocks noGrp="1"/>
          </p:cNvSpPr>
          <p:nvPr>
            <p:ph type="ftr" sz="quarter" idx="11"/>
          </p:nvPr>
        </p:nvSpPr>
        <p:spPr/>
        <p:txBody>
          <a:bodyPr/>
          <a:lstStyle/>
          <a:p>
            <a:r>
              <a:rPr lang="de-DE"/>
              <a:t>Handyregeln an Schulen | Datum | Kultusministerium BW/ Zentrum für Schulqualität und Lehrerbildung/ Landesmedienzentrum BW</a:t>
            </a:r>
            <a:endParaRPr lang="de-DE" dirty="0"/>
          </a:p>
        </p:txBody>
      </p:sp>
      <p:sp>
        <p:nvSpPr>
          <p:cNvPr id="5" name="Foliennummernplatzhalter 4">
            <a:extLst>
              <a:ext uri="{FF2B5EF4-FFF2-40B4-BE49-F238E27FC236}">
                <a16:creationId xmlns:a16="http://schemas.microsoft.com/office/drawing/2014/main" id="{3FED3799-3E86-7A52-2920-619B57546389}"/>
              </a:ext>
            </a:extLst>
          </p:cNvPr>
          <p:cNvSpPr>
            <a:spLocks noGrp="1"/>
          </p:cNvSpPr>
          <p:nvPr>
            <p:ph type="sldNum" sz="quarter" idx="12"/>
          </p:nvPr>
        </p:nvSpPr>
        <p:spPr/>
        <p:txBody>
          <a:bodyPr/>
          <a:lstStyle/>
          <a:p>
            <a:fld id="{C29EFDD2-F014-4C4E-B0F6-17320FB21D2C}" type="slidenum">
              <a:rPr lang="de-DE" smtClean="0"/>
              <a:t>‹Nr.›</a:t>
            </a:fld>
            <a:endParaRPr lang="de-DE" dirty="0"/>
          </a:p>
        </p:txBody>
      </p:sp>
      <p:sp>
        <p:nvSpPr>
          <p:cNvPr id="17" name="Titel 1">
            <a:extLst>
              <a:ext uri="{FF2B5EF4-FFF2-40B4-BE49-F238E27FC236}">
                <a16:creationId xmlns:a16="http://schemas.microsoft.com/office/drawing/2014/main" id="{DCE8692F-DF37-437B-1631-DED6849F369E}"/>
              </a:ext>
            </a:extLst>
          </p:cNvPr>
          <p:cNvSpPr>
            <a:spLocks noGrp="1"/>
          </p:cNvSpPr>
          <p:nvPr>
            <p:ph type="title"/>
          </p:nvPr>
        </p:nvSpPr>
        <p:spPr>
          <a:xfrm>
            <a:off x="422476" y="332656"/>
            <a:ext cx="10440000" cy="720080"/>
          </a:xfrm>
        </p:spPr>
        <p:txBody>
          <a:bodyPr/>
          <a:lstStyle>
            <a:lvl1pPr>
              <a:defRPr sz="5000" spc="0" baseline="0">
                <a:solidFill>
                  <a:schemeClr val="tx1"/>
                </a:solidFill>
              </a:defRPr>
            </a:lvl1pPr>
          </a:lstStyle>
          <a:p>
            <a:r>
              <a:rPr lang="de-DE"/>
              <a:t>Titelmasterformat durch Klicken bearbeiten</a:t>
            </a:r>
            <a:endParaRPr lang="de-DE" dirty="0"/>
          </a:p>
        </p:txBody>
      </p:sp>
      <p:sp>
        <p:nvSpPr>
          <p:cNvPr id="18" name="Textplatzhalter 12" descr="Baden-Württemberg Logo. schwarz auf gelbem Grund.">
            <a:extLst>
              <a:ext uri="{FF2B5EF4-FFF2-40B4-BE49-F238E27FC236}">
                <a16:creationId xmlns:a16="http://schemas.microsoft.com/office/drawing/2014/main" id="{79A50D56-A8EB-6978-43DB-B93FEFC0A938}"/>
              </a:ext>
            </a:extLst>
          </p:cNvPr>
          <p:cNvSpPr>
            <a:spLocks noGrp="1"/>
          </p:cNvSpPr>
          <p:nvPr>
            <p:ph type="body" sz="quarter" idx="14"/>
          </p:nvPr>
        </p:nvSpPr>
        <p:spPr>
          <a:xfrm>
            <a:off x="11484000" y="435600"/>
            <a:ext cx="709200" cy="853200"/>
          </a:xfrm>
          <a:blipFill>
            <a:blip r:embed="rId2"/>
            <a:stretch>
              <a:fillRect/>
            </a:stretch>
          </a:blipFill>
        </p:spPr>
        <p:txBody>
          <a:bodyPr/>
          <a:lstStyle>
            <a:lvl1pPr>
              <a:lnSpc>
                <a:spcPct val="10000"/>
              </a:lnSpc>
              <a:defRPr sz="100">
                <a:noFill/>
              </a:defRPr>
            </a:lvl1pPr>
            <a:lvl2pPr>
              <a:lnSpc>
                <a:spcPct val="10000"/>
              </a:lnSpc>
              <a:defRPr sz="100">
                <a:noFill/>
              </a:defRPr>
            </a:lvl2pPr>
            <a:lvl3pPr>
              <a:lnSpc>
                <a:spcPct val="10000"/>
              </a:lnSpc>
              <a:defRPr sz="100">
                <a:noFill/>
              </a:defRPr>
            </a:lvl3pPr>
            <a:lvl4pPr>
              <a:lnSpc>
                <a:spcPct val="10000"/>
              </a:lnSpc>
              <a:defRPr sz="100">
                <a:noFill/>
              </a:defRPr>
            </a:lvl4pPr>
            <a:lvl5pPr>
              <a:lnSpc>
                <a:spcPct val="10000"/>
              </a:lnSpc>
              <a:defRPr sz="100">
                <a:noFill/>
              </a:defRPr>
            </a:lvl5pPr>
            <a:lvl6pPr>
              <a:lnSpc>
                <a:spcPct val="10000"/>
              </a:lnSpc>
              <a:defRPr sz="100">
                <a:noFill/>
              </a:defRPr>
            </a:lvl6pPr>
            <a:lvl7pPr>
              <a:lnSpc>
                <a:spcPct val="10000"/>
              </a:lnSpc>
              <a:defRPr sz="100">
                <a:noFill/>
              </a:defRPr>
            </a:lvl7pPr>
            <a:lvl8pPr>
              <a:lnSpc>
                <a:spcPct val="10000"/>
              </a:lnSpc>
              <a:defRPr sz="100">
                <a:noFill/>
              </a:defRPr>
            </a:lvl8pPr>
            <a:lvl9pPr>
              <a:lnSpc>
                <a:spcPct val="10000"/>
              </a:lnSpc>
              <a:defRPr sz="100">
                <a:noFill/>
              </a:defRPr>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Textplatzhalter 2">
            <a:extLst>
              <a:ext uri="{FF2B5EF4-FFF2-40B4-BE49-F238E27FC236}">
                <a16:creationId xmlns:a16="http://schemas.microsoft.com/office/drawing/2014/main" id="{A882D468-9F83-AAA5-04A8-FA77338C66D9}"/>
              </a:ext>
            </a:extLst>
          </p:cNvPr>
          <p:cNvSpPr>
            <a:spLocks noGrp="1"/>
          </p:cNvSpPr>
          <p:nvPr>
            <p:ph type="body" sz="quarter" idx="15"/>
          </p:nvPr>
        </p:nvSpPr>
        <p:spPr>
          <a:xfrm>
            <a:off x="407368" y="1268760"/>
            <a:ext cx="11376025" cy="47520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77907816"/>
      </p:ext>
    </p:extLst>
  </p:cSld>
  <p:clrMapOvr>
    <a:masterClrMapping/>
  </p:clrMapOvr>
  <p:extLst>
    <p:ext uri="{DCECCB84-F9BA-43D5-87BE-67443E8EF086}">
      <p15:sldGuideLst xmlns:p15="http://schemas.microsoft.com/office/powerpoint/2012/main">
        <p15:guide id="1" orient="horz" pos="799" userDrawn="1">
          <p15:clr>
            <a:srgbClr val="FBAE40"/>
          </p15:clr>
        </p15:guide>
        <p15:guide id="2"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bschlussfolie schwarz">
    <p:bg>
      <p:bgPr>
        <a:solidFill>
          <a:schemeClr val="tx1"/>
        </a:solidFill>
        <a:effectLst/>
      </p:bgPr>
    </p:bg>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6DFE5C0D-7D73-DAFA-AE3D-0BA9E5F0B2F5}"/>
              </a:ext>
            </a:extLst>
          </p:cNvPr>
          <p:cNvSpPr>
            <a:spLocks noGrp="1"/>
          </p:cNvSpPr>
          <p:nvPr>
            <p:ph type="ftr" sz="quarter" idx="11"/>
          </p:nvPr>
        </p:nvSpPr>
        <p:spPr/>
        <p:txBody>
          <a:bodyPr/>
          <a:lstStyle>
            <a:lvl1pPr>
              <a:defRPr>
                <a:solidFill>
                  <a:schemeClr val="bg1"/>
                </a:solidFill>
              </a:defRPr>
            </a:lvl1pPr>
          </a:lstStyle>
          <a:p>
            <a:r>
              <a:rPr lang="de-DE"/>
              <a:t>Handyregeln an Schulen | Datum | Kultusministerium BW/ Zentrum für Schulqualität und Lehrerbildung/ Landesmedienzentrum BW</a:t>
            </a:r>
            <a:endParaRPr lang="de-DE" dirty="0"/>
          </a:p>
        </p:txBody>
      </p:sp>
      <p:sp>
        <p:nvSpPr>
          <p:cNvPr id="5" name="Foliennummernplatzhalter 4">
            <a:extLst>
              <a:ext uri="{FF2B5EF4-FFF2-40B4-BE49-F238E27FC236}">
                <a16:creationId xmlns:a16="http://schemas.microsoft.com/office/drawing/2014/main" id="{3FED3799-3E86-7A52-2920-619B57546389}"/>
              </a:ext>
            </a:extLst>
          </p:cNvPr>
          <p:cNvSpPr>
            <a:spLocks noGrp="1"/>
          </p:cNvSpPr>
          <p:nvPr>
            <p:ph type="sldNum" sz="quarter" idx="12"/>
          </p:nvPr>
        </p:nvSpPr>
        <p:spPr/>
        <p:txBody>
          <a:bodyPr/>
          <a:lstStyle>
            <a:lvl1pPr>
              <a:defRPr>
                <a:solidFill>
                  <a:schemeClr val="bg1"/>
                </a:solidFill>
              </a:defRPr>
            </a:lvl1pPr>
          </a:lstStyle>
          <a:p>
            <a:fld id="{C29EFDD2-F014-4C4E-B0F6-17320FB21D2C}" type="slidenum">
              <a:rPr lang="de-DE" smtClean="0"/>
              <a:pPr/>
              <a:t>‹Nr.›</a:t>
            </a:fld>
            <a:endParaRPr lang="de-DE" dirty="0"/>
          </a:p>
        </p:txBody>
      </p:sp>
      <p:sp>
        <p:nvSpPr>
          <p:cNvPr id="17" name="Titel 1">
            <a:extLst>
              <a:ext uri="{FF2B5EF4-FFF2-40B4-BE49-F238E27FC236}">
                <a16:creationId xmlns:a16="http://schemas.microsoft.com/office/drawing/2014/main" id="{DCE8692F-DF37-437B-1631-DED6849F369E}"/>
              </a:ext>
            </a:extLst>
          </p:cNvPr>
          <p:cNvSpPr>
            <a:spLocks noGrp="1"/>
          </p:cNvSpPr>
          <p:nvPr>
            <p:ph type="title"/>
          </p:nvPr>
        </p:nvSpPr>
        <p:spPr>
          <a:xfrm>
            <a:off x="422476" y="332656"/>
            <a:ext cx="10440000" cy="720080"/>
          </a:xfrm>
        </p:spPr>
        <p:txBody>
          <a:bodyPr/>
          <a:lstStyle>
            <a:lvl1pPr>
              <a:defRPr sz="5000" spc="0" baseline="0">
                <a:solidFill>
                  <a:schemeClr val="bg1"/>
                </a:solidFill>
              </a:defRPr>
            </a:lvl1pPr>
          </a:lstStyle>
          <a:p>
            <a:r>
              <a:rPr lang="de-DE"/>
              <a:t>Titelmasterformat durch Klicken bearbeiten</a:t>
            </a:r>
            <a:endParaRPr lang="de-DE" dirty="0"/>
          </a:p>
        </p:txBody>
      </p:sp>
      <p:sp>
        <p:nvSpPr>
          <p:cNvPr id="3" name="Textplatzhalter 12" descr="Baden-Württemberg Logo. schwarz auf gelbem Grund.">
            <a:extLst>
              <a:ext uri="{FF2B5EF4-FFF2-40B4-BE49-F238E27FC236}">
                <a16:creationId xmlns:a16="http://schemas.microsoft.com/office/drawing/2014/main" id="{8D36423A-3B1F-AFDA-B310-BFAF16286637}"/>
              </a:ext>
            </a:extLst>
          </p:cNvPr>
          <p:cNvSpPr>
            <a:spLocks noGrp="1"/>
          </p:cNvSpPr>
          <p:nvPr>
            <p:ph type="body" sz="quarter" idx="14"/>
          </p:nvPr>
        </p:nvSpPr>
        <p:spPr>
          <a:xfrm>
            <a:off x="11484000" y="435600"/>
            <a:ext cx="709200" cy="853200"/>
          </a:xfrm>
          <a:blipFill>
            <a:blip r:embed="rId2"/>
            <a:stretch>
              <a:fillRect/>
            </a:stretch>
          </a:blipFill>
        </p:spPr>
        <p:txBody>
          <a:bodyPr/>
          <a:lstStyle>
            <a:lvl1pPr>
              <a:lnSpc>
                <a:spcPct val="10000"/>
              </a:lnSpc>
              <a:defRPr sz="100">
                <a:noFill/>
              </a:defRPr>
            </a:lvl1pPr>
            <a:lvl2pPr>
              <a:lnSpc>
                <a:spcPct val="10000"/>
              </a:lnSpc>
              <a:defRPr sz="100">
                <a:noFill/>
              </a:defRPr>
            </a:lvl2pPr>
            <a:lvl3pPr>
              <a:lnSpc>
                <a:spcPct val="10000"/>
              </a:lnSpc>
              <a:defRPr sz="100">
                <a:noFill/>
              </a:defRPr>
            </a:lvl3pPr>
            <a:lvl4pPr>
              <a:lnSpc>
                <a:spcPct val="10000"/>
              </a:lnSpc>
              <a:defRPr sz="100">
                <a:noFill/>
              </a:defRPr>
            </a:lvl4pPr>
            <a:lvl5pPr>
              <a:lnSpc>
                <a:spcPct val="10000"/>
              </a:lnSpc>
              <a:defRPr sz="100">
                <a:noFill/>
              </a:defRPr>
            </a:lvl5pPr>
            <a:lvl6pPr>
              <a:lnSpc>
                <a:spcPct val="10000"/>
              </a:lnSpc>
              <a:defRPr sz="100">
                <a:noFill/>
              </a:defRPr>
            </a:lvl6pPr>
            <a:lvl7pPr>
              <a:lnSpc>
                <a:spcPct val="10000"/>
              </a:lnSpc>
              <a:defRPr sz="100">
                <a:noFill/>
              </a:defRPr>
            </a:lvl7pPr>
            <a:lvl8pPr>
              <a:lnSpc>
                <a:spcPct val="10000"/>
              </a:lnSpc>
              <a:defRPr sz="100">
                <a:noFill/>
              </a:defRPr>
            </a:lvl8pPr>
            <a:lvl9pPr>
              <a:lnSpc>
                <a:spcPct val="10000"/>
              </a:lnSpc>
              <a:defRPr sz="100">
                <a:noFill/>
              </a:defRPr>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extplatzhalter 7">
            <a:extLst>
              <a:ext uri="{FF2B5EF4-FFF2-40B4-BE49-F238E27FC236}">
                <a16:creationId xmlns:a16="http://schemas.microsoft.com/office/drawing/2014/main" id="{9BA5F212-9652-C55A-C661-14B824549E33}"/>
              </a:ext>
            </a:extLst>
          </p:cNvPr>
          <p:cNvSpPr>
            <a:spLocks noGrp="1"/>
          </p:cNvSpPr>
          <p:nvPr>
            <p:ph type="body" sz="quarter" idx="15"/>
          </p:nvPr>
        </p:nvSpPr>
        <p:spPr>
          <a:xfrm>
            <a:off x="407368" y="1268760"/>
            <a:ext cx="11376000" cy="4752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pic>
        <p:nvPicPr>
          <p:cNvPr id="9" name="Grafik 8">
            <a:extLst>
              <a:ext uri="{FF2B5EF4-FFF2-40B4-BE49-F238E27FC236}">
                <a16:creationId xmlns:a16="http://schemas.microsoft.com/office/drawing/2014/main" id="{CAE063D8-176A-1F7B-D84A-09B35A1FBE8B}"/>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22648" y="6228000"/>
            <a:ext cx="1322264" cy="302400"/>
          </a:xfrm>
          <a:prstGeom prst="rect">
            <a:avLst/>
          </a:prstGeom>
        </p:spPr>
      </p:pic>
    </p:spTree>
    <p:extLst>
      <p:ext uri="{BB962C8B-B14F-4D97-AF65-F5344CB8AC3E}">
        <p14:creationId xmlns:p14="http://schemas.microsoft.com/office/powerpoint/2010/main" val="2698798285"/>
      </p:ext>
    </p:extLst>
  </p:cSld>
  <p:clrMapOvr>
    <a:masterClrMapping/>
  </p:clrMapOvr>
  <p:extLst>
    <p:ext uri="{DCECCB84-F9BA-43D5-87BE-67443E8EF086}">
      <p15:sldGuideLst xmlns:p15="http://schemas.microsoft.com/office/powerpoint/2012/main">
        <p15:guide id="1" orient="horz" pos="799" userDrawn="1">
          <p15:clr>
            <a:srgbClr val="FBAE40"/>
          </p15:clr>
        </p15:guide>
        <p15:guide id="2"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E2B4D3-F9BF-D218-EB40-3A0253CB20DE}"/>
              </a:ext>
            </a:extLst>
          </p:cNvPr>
          <p:cNvSpPr>
            <a:spLocks noGrp="1"/>
          </p:cNvSpPr>
          <p:nvPr>
            <p:ph type="title"/>
          </p:nvPr>
        </p:nvSpPr>
        <p:spPr>
          <a:xfrm>
            <a:off x="407989" y="332800"/>
            <a:ext cx="11376024" cy="576000"/>
          </a:xfrm>
        </p:spPr>
        <p:txBody>
          <a:bodyPr/>
          <a:lstStyle/>
          <a:p>
            <a:r>
              <a:rPr lang="de-DE"/>
              <a:t>Titelmasterformat durch Klicken bearbeiten</a:t>
            </a:r>
            <a:endParaRPr lang="de-DE" dirty="0"/>
          </a:p>
        </p:txBody>
      </p:sp>
      <p:sp>
        <p:nvSpPr>
          <p:cNvPr id="3" name="Textplatzhalter 2">
            <a:extLst>
              <a:ext uri="{FF2B5EF4-FFF2-40B4-BE49-F238E27FC236}">
                <a16:creationId xmlns:a16="http://schemas.microsoft.com/office/drawing/2014/main" id="{1FF9D732-73B6-FB69-162A-8E32937E063F}"/>
              </a:ext>
            </a:extLst>
          </p:cNvPr>
          <p:cNvSpPr>
            <a:spLocks noGrp="1"/>
          </p:cNvSpPr>
          <p:nvPr>
            <p:ph type="body" idx="1"/>
          </p:nvPr>
        </p:nvSpPr>
        <p:spPr>
          <a:xfrm>
            <a:off x="407989" y="1268760"/>
            <a:ext cx="5543996" cy="432000"/>
          </a:xfrm>
        </p:spPr>
        <p:txBody>
          <a:bodyPr tIns="0"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a:extLst>
              <a:ext uri="{FF2B5EF4-FFF2-40B4-BE49-F238E27FC236}">
                <a16:creationId xmlns:a16="http://schemas.microsoft.com/office/drawing/2014/main" id="{CA81A7C3-9F80-3D60-BB57-AC10E84F3BE1}"/>
              </a:ext>
            </a:extLst>
          </p:cNvPr>
          <p:cNvSpPr>
            <a:spLocks noGrp="1"/>
          </p:cNvSpPr>
          <p:nvPr>
            <p:ph sz="half" idx="2"/>
          </p:nvPr>
        </p:nvSpPr>
        <p:spPr>
          <a:xfrm>
            <a:off x="407989" y="1700808"/>
            <a:ext cx="5543996" cy="432058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a:extLst>
              <a:ext uri="{FF2B5EF4-FFF2-40B4-BE49-F238E27FC236}">
                <a16:creationId xmlns:a16="http://schemas.microsoft.com/office/drawing/2014/main" id="{269647F0-9E7D-3633-C89C-122647F9478A}"/>
              </a:ext>
            </a:extLst>
          </p:cNvPr>
          <p:cNvSpPr>
            <a:spLocks noGrp="1"/>
          </p:cNvSpPr>
          <p:nvPr>
            <p:ph type="body" sz="quarter" idx="3"/>
          </p:nvPr>
        </p:nvSpPr>
        <p:spPr>
          <a:xfrm>
            <a:off x="6240015" y="1268760"/>
            <a:ext cx="5543997" cy="432000"/>
          </a:xfrm>
        </p:spPr>
        <p:txBody>
          <a:bodyPr tIns="0"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a:extLst>
              <a:ext uri="{FF2B5EF4-FFF2-40B4-BE49-F238E27FC236}">
                <a16:creationId xmlns:a16="http://schemas.microsoft.com/office/drawing/2014/main" id="{AAD2A0D8-1811-42D9-EFD9-7BC6FFD2156B}"/>
              </a:ext>
            </a:extLst>
          </p:cNvPr>
          <p:cNvSpPr>
            <a:spLocks noGrp="1"/>
          </p:cNvSpPr>
          <p:nvPr>
            <p:ph sz="quarter" idx="4"/>
          </p:nvPr>
        </p:nvSpPr>
        <p:spPr>
          <a:xfrm>
            <a:off x="6240015" y="1700808"/>
            <a:ext cx="5543997" cy="432058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Fußzeilenplatzhalter 7">
            <a:extLst>
              <a:ext uri="{FF2B5EF4-FFF2-40B4-BE49-F238E27FC236}">
                <a16:creationId xmlns:a16="http://schemas.microsoft.com/office/drawing/2014/main" id="{F1F97B14-9707-C26B-4ECB-15F521269C7E}"/>
              </a:ext>
            </a:extLst>
          </p:cNvPr>
          <p:cNvSpPr>
            <a:spLocks noGrp="1"/>
          </p:cNvSpPr>
          <p:nvPr>
            <p:ph type="ftr" sz="quarter" idx="11"/>
          </p:nvPr>
        </p:nvSpPr>
        <p:spPr/>
        <p:txBody>
          <a:bodyPr/>
          <a:lstStyle/>
          <a:p>
            <a:r>
              <a:rPr lang="de-DE"/>
              <a:t>Handyregeln an Schulen | Datum | Kultusministerium BW/ Zentrum für Schulqualität und Lehrerbildung/ Landesmedienzentrum BW</a:t>
            </a:r>
            <a:endParaRPr lang="de-DE" dirty="0"/>
          </a:p>
        </p:txBody>
      </p:sp>
      <p:sp>
        <p:nvSpPr>
          <p:cNvPr id="9" name="Foliennummernplatzhalter 8">
            <a:extLst>
              <a:ext uri="{FF2B5EF4-FFF2-40B4-BE49-F238E27FC236}">
                <a16:creationId xmlns:a16="http://schemas.microsoft.com/office/drawing/2014/main" id="{866C4ACD-C0D4-5D8C-5593-210AA1BC5910}"/>
              </a:ext>
            </a:extLst>
          </p:cNvPr>
          <p:cNvSpPr>
            <a:spLocks noGrp="1"/>
          </p:cNvSpPr>
          <p:nvPr>
            <p:ph type="sldNum" sz="quarter" idx="12"/>
          </p:nvPr>
        </p:nvSpPr>
        <p:spPr/>
        <p:txBody>
          <a:bodyPr/>
          <a:lstStyle/>
          <a:p>
            <a:fld id="{C29EFDD2-F014-4C4E-B0F6-17320FB21D2C}" type="slidenum">
              <a:rPr lang="de-DE" smtClean="0"/>
              <a:t>‹Nr.›</a:t>
            </a:fld>
            <a:endParaRPr lang="de-DE" dirty="0"/>
          </a:p>
        </p:txBody>
      </p:sp>
    </p:spTree>
    <p:extLst>
      <p:ext uri="{BB962C8B-B14F-4D97-AF65-F5344CB8AC3E}">
        <p14:creationId xmlns:p14="http://schemas.microsoft.com/office/powerpoint/2010/main" val="3666998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orient="horz" pos="3793" userDrawn="1">
          <p15:clr>
            <a:srgbClr val="FBAE40"/>
          </p15:clr>
        </p15:guide>
        <p15:guide id="3" orient="horz" pos="799" userDrawn="1">
          <p15:clr>
            <a:srgbClr val="FBAE40"/>
          </p15:clr>
        </p15:guide>
        <p15:guide id="4" orient="horz" pos="1071"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Abschnitts-&#10;überschrift">
    <p:bg>
      <p:bgPr>
        <a:solidFill>
          <a:schemeClr val="tx1"/>
        </a:solidFill>
        <a:effectLst/>
      </p:bgPr>
    </p:bg>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3988CEE-0181-EB06-73E4-AEE70EC4F9C4}"/>
              </a:ext>
            </a:extLst>
          </p:cNvPr>
          <p:cNvSpPr>
            <a:spLocks noGrp="1"/>
          </p:cNvSpPr>
          <p:nvPr>
            <p:ph type="body" idx="1"/>
          </p:nvPr>
        </p:nvSpPr>
        <p:spPr>
          <a:xfrm>
            <a:off x="407368" y="1700808"/>
            <a:ext cx="11376000" cy="1728192"/>
          </a:xfrm>
        </p:spPr>
        <p:txBody>
          <a:bodyPr/>
          <a:lstStyle>
            <a:lvl1pPr marL="0" indent="0">
              <a:buNone/>
              <a:defRPr sz="1800">
                <a:solidFill>
                  <a:schemeClr val="bg1"/>
                </a:solidFill>
              </a:defRPr>
            </a:lvl1pPr>
            <a:lvl2pPr marL="0" indent="0">
              <a:buNone/>
              <a:defRPr sz="1800">
                <a:solidFill>
                  <a:schemeClr val="bg1"/>
                </a:solidFill>
              </a:defRPr>
            </a:lvl2pPr>
            <a:lvl3pPr marL="0" indent="0">
              <a:buNone/>
              <a:defRPr sz="1800">
                <a:solidFill>
                  <a:schemeClr val="bg1"/>
                </a:solidFill>
              </a:defRPr>
            </a:lvl3pPr>
            <a:lvl4pPr marL="0" indent="0">
              <a:buNone/>
              <a:defRPr sz="1800">
                <a:solidFill>
                  <a:schemeClr val="bg1"/>
                </a:solidFill>
              </a:defRPr>
            </a:lvl4pPr>
            <a:lvl5pPr marL="0" indent="0">
              <a:buNone/>
              <a:defRPr sz="1800">
                <a:solidFill>
                  <a:schemeClr val="bg1"/>
                </a:solidFill>
              </a:defRPr>
            </a:lvl5pPr>
            <a:lvl6pPr marL="0" indent="0">
              <a:buNone/>
              <a:defRPr sz="1800">
                <a:solidFill>
                  <a:schemeClr val="bg1"/>
                </a:solidFill>
              </a:defRPr>
            </a:lvl6pPr>
            <a:lvl7pPr marL="0" indent="0">
              <a:buNone/>
              <a:defRPr sz="1800">
                <a:solidFill>
                  <a:schemeClr val="bg1"/>
                </a:solidFill>
              </a:defRPr>
            </a:lvl7pPr>
            <a:lvl8pPr marL="0" indent="0">
              <a:buNone/>
              <a:defRPr sz="1800">
                <a:solidFill>
                  <a:schemeClr val="bg1"/>
                </a:solidFill>
              </a:defRPr>
            </a:lvl8pPr>
            <a:lvl9pPr marL="0" indent="0">
              <a:buNone/>
              <a:defRPr sz="1800">
                <a:solidFill>
                  <a:schemeClr val="bg1"/>
                </a:solidFill>
              </a:defRPr>
            </a:lvl9pPr>
          </a:lstStyle>
          <a:p>
            <a:pPr lvl="0"/>
            <a:r>
              <a:rPr lang="de-DE"/>
              <a:t>Formatvorlagen des Textmasters bearbeiten</a:t>
            </a:r>
          </a:p>
        </p:txBody>
      </p:sp>
      <p:sp>
        <p:nvSpPr>
          <p:cNvPr id="4" name="Titel 8">
            <a:extLst>
              <a:ext uri="{FF2B5EF4-FFF2-40B4-BE49-F238E27FC236}">
                <a16:creationId xmlns:a16="http://schemas.microsoft.com/office/drawing/2014/main" id="{C9088DF5-7C69-0425-891B-88D5EE65D1A9}"/>
              </a:ext>
            </a:extLst>
          </p:cNvPr>
          <p:cNvSpPr>
            <a:spLocks noGrp="1"/>
          </p:cNvSpPr>
          <p:nvPr>
            <p:ph type="title"/>
          </p:nvPr>
        </p:nvSpPr>
        <p:spPr>
          <a:xfrm>
            <a:off x="407368" y="332656"/>
            <a:ext cx="11376000" cy="1367557"/>
          </a:xfrm>
        </p:spPr>
        <p:txBody>
          <a:bodyPr/>
          <a:lstStyle>
            <a:lvl1pPr>
              <a:defRPr sz="5000" b="1" baseline="0">
                <a:solidFill>
                  <a:schemeClr val="bg1"/>
                </a:solidFill>
              </a:defRPr>
            </a:lvl1pPr>
          </a:lstStyle>
          <a:p>
            <a:r>
              <a:rPr lang="de-DE"/>
              <a:t>Titelmasterformat durch Klicken bearbeiten</a:t>
            </a:r>
            <a:endParaRPr lang="de-DE" dirty="0"/>
          </a:p>
        </p:txBody>
      </p:sp>
      <p:sp>
        <p:nvSpPr>
          <p:cNvPr id="2" name="Fußzeilenplatzhalter 1">
            <a:extLst>
              <a:ext uri="{FF2B5EF4-FFF2-40B4-BE49-F238E27FC236}">
                <a16:creationId xmlns:a16="http://schemas.microsoft.com/office/drawing/2014/main" id="{70679372-7399-A80C-39D7-10333F35EAD6}"/>
              </a:ext>
            </a:extLst>
          </p:cNvPr>
          <p:cNvSpPr>
            <a:spLocks noGrp="1"/>
          </p:cNvSpPr>
          <p:nvPr>
            <p:ph type="ftr" sz="quarter" idx="10"/>
          </p:nvPr>
        </p:nvSpPr>
        <p:spPr/>
        <p:txBody>
          <a:bodyPr/>
          <a:lstStyle>
            <a:lvl1pPr>
              <a:defRPr>
                <a:solidFill>
                  <a:schemeClr val="bg1"/>
                </a:solidFill>
              </a:defRPr>
            </a:lvl1pPr>
          </a:lstStyle>
          <a:p>
            <a:r>
              <a:rPr lang="de-DE"/>
              <a:t>Handyregeln an Schulen | Datum | Kultusministerium BW/ Zentrum für Schulqualität und Lehrerbildung/ Landesmedienzentrum BW</a:t>
            </a:r>
            <a:endParaRPr lang="de-DE" dirty="0"/>
          </a:p>
        </p:txBody>
      </p:sp>
      <p:sp>
        <p:nvSpPr>
          <p:cNvPr id="8" name="Foliennummernplatzhalter 7">
            <a:extLst>
              <a:ext uri="{FF2B5EF4-FFF2-40B4-BE49-F238E27FC236}">
                <a16:creationId xmlns:a16="http://schemas.microsoft.com/office/drawing/2014/main" id="{511E15A5-841E-2F19-FDBB-A57FB0FE5AE4}"/>
              </a:ext>
            </a:extLst>
          </p:cNvPr>
          <p:cNvSpPr>
            <a:spLocks noGrp="1"/>
          </p:cNvSpPr>
          <p:nvPr>
            <p:ph type="sldNum" sz="quarter" idx="11"/>
          </p:nvPr>
        </p:nvSpPr>
        <p:spPr/>
        <p:txBody>
          <a:bodyPr/>
          <a:lstStyle>
            <a:lvl1pPr>
              <a:defRPr>
                <a:solidFill>
                  <a:schemeClr val="bg1"/>
                </a:solidFill>
              </a:defRPr>
            </a:lvl1pPr>
          </a:lstStyle>
          <a:p>
            <a:fld id="{C29EFDD2-F014-4C4E-B0F6-17320FB21D2C}" type="slidenum">
              <a:rPr lang="de-DE" smtClean="0"/>
              <a:pPr/>
              <a:t>‹Nr.›</a:t>
            </a:fld>
            <a:endParaRPr lang="de-DE" dirty="0"/>
          </a:p>
        </p:txBody>
      </p:sp>
      <p:pic>
        <p:nvPicPr>
          <p:cNvPr id="9" name="Grafik 8">
            <a:extLst>
              <a:ext uri="{FF2B5EF4-FFF2-40B4-BE49-F238E27FC236}">
                <a16:creationId xmlns:a16="http://schemas.microsoft.com/office/drawing/2014/main" id="{CAE063D8-176A-1F7B-D84A-09B35A1FBE8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22648" y="6228000"/>
            <a:ext cx="1322264" cy="302400"/>
          </a:xfrm>
          <a:prstGeom prst="rect">
            <a:avLst/>
          </a:prstGeom>
        </p:spPr>
      </p:pic>
    </p:spTree>
    <p:extLst>
      <p:ext uri="{BB962C8B-B14F-4D97-AF65-F5344CB8AC3E}">
        <p14:creationId xmlns:p14="http://schemas.microsoft.com/office/powerpoint/2010/main" val="3397518792"/>
      </p:ext>
    </p:extLst>
  </p:cSld>
  <p:clrMapOvr>
    <a:masterClrMapping/>
  </p:clrMapOvr>
  <p:extLst>
    <p:ext uri="{DCECCB84-F9BA-43D5-87BE-67443E8EF086}">
      <p15:sldGuideLst xmlns:p15="http://schemas.microsoft.com/office/powerpoint/2012/main">
        <p15:guide id="1" orient="horz" pos="1071" userDrawn="1">
          <p15:clr>
            <a:srgbClr val="FBAE40"/>
          </p15:clr>
        </p15:guide>
        <p15:guide id="2"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mit vier Bildern">
    <p:bg>
      <p:bgPr>
        <a:solidFill>
          <a:schemeClr val="accent1"/>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DA400350-13FB-DFB9-B74B-DB75FFE74CEE}"/>
              </a:ext>
            </a:extLst>
          </p:cNvPr>
          <p:cNvSpPr>
            <a:spLocks noGrp="1"/>
          </p:cNvSpPr>
          <p:nvPr>
            <p:ph type="title"/>
          </p:nvPr>
        </p:nvSpPr>
        <p:spPr>
          <a:xfrm>
            <a:off x="408632" y="3645024"/>
            <a:ext cx="11376000" cy="1470258"/>
          </a:xfrm>
        </p:spPr>
        <p:txBody>
          <a:bodyPr tIns="36000"/>
          <a:lstStyle>
            <a:lvl1pPr>
              <a:defRPr sz="5000" b="1" spc="0" baseline="0"/>
            </a:lvl1pPr>
          </a:lstStyle>
          <a:p>
            <a:r>
              <a:rPr lang="de-DE"/>
              <a:t>Titelmasterformat durch Klicken bearbeiten</a:t>
            </a:r>
            <a:endParaRPr lang="de-DE" dirty="0"/>
          </a:p>
        </p:txBody>
      </p:sp>
      <p:sp>
        <p:nvSpPr>
          <p:cNvPr id="4" name="Bildplatzhalter 3">
            <a:extLst>
              <a:ext uri="{FF2B5EF4-FFF2-40B4-BE49-F238E27FC236}">
                <a16:creationId xmlns:a16="http://schemas.microsoft.com/office/drawing/2014/main" id="{377259F5-FA80-AFD4-E58D-33214B2CE6D8}"/>
              </a:ext>
            </a:extLst>
          </p:cNvPr>
          <p:cNvSpPr>
            <a:spLocks noGrp="1"/>
          </p:cNvSpPr>
          <p:nvPr>
            <p:ph type="pic" sz="quarter" idx="10"/>
          </p:nvPr>
        </p:nvSpPr>
        <p:spPr>
          <a:xfrm>
            <a:off x="-3600" y="0"/>
            <a:ext cx="3078000" cy="3429000"/>
          </a:xfrm>
        </p:spPr>
        <p:txBody>
          <a:bodyPr/>
          <a:lstStyle/>
          <a:p>
            <a:r>
              <a:rPr lang="de-DE"/>
              <a:t>Bild durch Klicken auf Symbol hinzufügen</a:t>
            </a:r>
            <a:endParaRPr lang="en-GB" dirty="0"/>
          </a:p>
        </p:txBody>
      </p:sp>
      <p:sp>
        <p:nvSpPr>
          <p:cNvPr id="5" name="Bildplatzhalter 3">
            <a:extLst>
              <a:ext uri="{FF2B5EF4-FFF2-40B4-BE49-F238E27FC236}">
                <a16:creationId xmlns:a16="http://schemas.microsoft.com/office/drawing/2014/main" id="{62DA7503-6E3C-E7D2-1396-F2EA0CD7C7E3}"/>
              </a:ext>
            </a:extLst>
          </p:cNvPr>
          <p:cNvSpPr>
            <a:spLocks noGrp="1"/>
          </p:cNvSpPr>
          <p:nvPr>
            <p:ph type="pic" sz="quarter" idx="11"/>
          </p:nvPr>
        </p:nvSpPr>
        <p:spPr>
          <a:xfrm>
            <a:off x="3071664" y="1"/>
            <a:ext cx="3024000" cy="3428999"/>
          </a:xfrm>
        </p:spPr>
        <p:txBody>
          <a:bodyPr/>
          <a:lstStyle/>
          <a:p>
            <a:r>
              <a:rPr lang="de-DE"/>
              <a:t>Bild durch Klicken auf Symbol hinzufügen</a:t>
            </a:r>
            <a:endParaRPr lang="en-GB" dirty="0"/>
          </a:p>
        </p:txBody>
      </p:sp>
      <p:sp>
        <p:nvSpPr>
          <p:cNvPr id="2" name="Bildplatzhalter 3">
            <a:extLst>
              <a:ext uri="{FF2B5EF4-FFF2-40B4-BE49-F238E27FC236}">
                <a16:creationId xmlns:a16="http://schemas.microsoft.com/office/drawing/2014/main" id="{290E8BB4-9819-DD06-19FD-60911D14647E}"/>
              </a:ext>
            </a:extLst>
          </p:cNvPr>
          <p:cNvSpPr>
            <a:spLocks noGrp="1"/>
          </p:cNvSpPr>
          <p:nvPr>
            <p:ph type="pic" sz="quarter" idx="12"/>
          </p:nvPr>
        </p:nvSpPr>
        <p:spPr>
          <a:xfrm>
            <a:off x="6096000" y="1"/>
            <a:ext cx="3024000" cy="3428999"/>
          </a:xfrm>
        </p:spPr>
        <p:txBody>
          <a:bodyPr/>
          <a:lstStyle/>
          <a:p>
            <a:r>
              <a:rPr lang="de-DE"/>
              <a:t>Bild durch Klicken auf Symbol hinzufügen</a:t>
            </a:r>
            <a:endParaRPr lang="en-GB" dirty="0"/>
          </a:p>
        </p:txBody>
      </p:sp>
      <p:sp>
        <p:nvSpPr>
          <p:cNvPr id="6" name="Bildplatzhalter 3">
            <a:extLst>
              <a:ext uri="{FF2B5EF4-FFF2-40B4-BE49-F238E27FC236}">
                <a16:creationId xmlns:a16="http://schemas.microsoft.com/office/drawing/2014/main" id="{DCB753E4-620E-695A-D374-D897606B9988}"/>
              </a:ext>
            </a:extLst>
          </p:cNvPr>
          <p:cNvSpPr>
            <a:spLocks noGrp="1"/>
          </p:cNvSpPr>
          <p:nvPr>
            <p:ph type="pic" sz="quarter" idx="13"/>
          </p:nvPr>
        </p:nvSpPr>
        <p:spPr>
          <a:xfrm>
            <a:off x="9120336" y="0"/>
            <a:ext cx="3078000" cy="3429000"/>
          </a:xfrm>
        </p:spPr>
        <p:txBody>
          <a:bodyPr/>
          <a:lstStyle/>
          <a:p>
            <a:r>
              <a:rPr lang="de-DE"/>
              <a:t>Bild durch Klicken auf Symbol hinzufügen</a:t>
            </a:r>
            <a:endParaRPr lang="en-GB" dirty="0"/>
          </a:p>
        </p:txBody>
      </p:sp>
      <p:pic>
        <p:nvPicPr>
          <p:cNvPr id="8" name="Grafik 7">
            <a:extLst>
              <a:ext uri="{FF2B5EF4-FFF2-40B4-BE49-F238E27FC236}">
                <a16:creationId xmlns:a16="http://schemas.microsoft.com/office/drawing/2014/main" id="{B38D7530-7462-EF0A-26CF-796C25F75BB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609064" y="5916304"/>
            <a:ext cx="2296607" cy="529412"/>
          </a:xfrm>
          <a:prstGeom prst="rect">
            <a:avLst/>
          </a:prstGeom>
        </p:spPr>
      </p:pic>
    </p:spTree>
    <p:extLst>
      <p:ext uri="{BB962C8B-B14F-4D97-AF65-F5344CB8AC3E}">
        <p14:creationId xmlns:p14="http://schemas.microsoft.com/office/powerpoint/2010/main" val="1356412469"/>
      </p:ext>
    </p:extLst>
  </p:cSld>
  <p:clrMapOvr>
    <a:masterClrMapping/>
  </p:clrMapOvr>
  <p:extLst>
    <p:ext uri="{DCECCB84-F9BA-43D5-87BE-67443E8EF086}">
      <p15:sldGuideLst xmlns:p15="http://schemas.microsoft.com/office/powerpoint/2012/main">
        <p15:guide id="2" pos="3840" userDrawn="1">
          <p15:clr>
            <a:srgbClr val="FBAE40"/>
          </p15:clr>
        </p15:guide>
        <p15:guide id="3" orient="horz" pos="2296" userDrawn="1">
          <p15:clr>
            <a:srgbClr val="FBAE40"/>
          </p15:clr>
        </p15:guide>
        <p15:guide id="4" orient="horz" pos="406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7576A6-AA2C-342F-5495-9692863D2330}"/>
              </a:ext>
            </a:extLst>
          </p:cNvPr>
          <p:cNvSpPr>
            <a:spLocks noGrp="1"/>
          </p:cNvSpPr>
          <p:nvPr>
            <p:ph type="title"/>
          </p:nvPr>
        </p:nvSpPr>
        <p:spPr/>
        <p:txBody>
          <a:body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FDCEB7C2-BFA9-EA18-B8FD-2ACAFF0D7857}"/>
              </a:ext>
            </a:extLst>
          </p:cNvPr>
          <p:cNvSpPr>
            <a:spLocks noGrp="1"/>
          </p:cNvSpPr>
          <p:nvPr>
            <p:ph type="ftr" sz="quarter" idx="11"/>
          </p:nvPr>
        </p:nvSpPr>
        <p:spPr/>
        <p:txBody>
          <a:bodyPr/>
          <a:lstStyle/>
          <a:p>
            <a:r>
              <a:rPr lang="de-DE" dirty="0"/>
              <a:t>Handyregeln an Schulen | </a:t>
            </a:r>
            <a:r>
              <a:rPr lang="de-DE" dirty="0">
                <a:highlight>
                  <a:srgbClr val="FFFF00"/>
                </a:highlight>
              </a:rPr>
              <a:t>Datum</a:t>
            </a:r>
            <a:r>
              <a:rPr lang="de-DE" dirty="0"/>
              <a:t> | Kultusministerium BW/ Zentrum für Schulqualität und Lehrerbildung/ Landesmedienzentrum BW</a:t>
            </a:r>
          </a:p>
        </p:txBody>
      </p:sp>
      <p:sp>
        <p:nvSpPr>
          <p:cNvPr id="6" name="Foliennummernplatzhalter 5">
            <a:extLst>
              <a:ext uri="{FF2B5EF4-FFF2-40B4-BE49-F238E27FC236}">
                <a16:creationId xmlns:a16="http://schemas.microsoft.com/office/drawing/2014/main" id="{E707FFA6-FD9B-7280-D503-1200F253A7CC}"/>
              </a:ext>
            </a:extLst>
          </p:cNvPr>
          <p:cNvSpPr>
            <a:spLocks noGrp="1"/>
          </p:cNvSpPr>
          <p:nvPr>
            <p:ph type="sldNum" sz="quarter" idx="12"/>
          </p:nvPr>
        </p:nvSpPr>
        <p:spPr/>
        <p:txBody>
          <a:bodyPr/>
          <a:lstStyle/>
          <a:p>
            <a:fld id="{C29EFDD2-F014-4C4E-B0F6-17320FB21D2C}" type="slidenum">
              <a:rPr lang="de-DE" smtClean="0"/>
              <a:t>‹Nr.›</a:t>
            </a:fld>
            <a:endParaRPr lang="de-DE" dirty="0"/>
          </a:p>
        </p:txBody>
      </p:sp>
      <p:sp>
        <p:nvSpPr>
          <p:cNvPr id="8" name="Textplatzhalter 7">
            <a:extLst>
              <a:ext uri="{FF2B5EF4-FFF2-40B4-BE49-F238E27FC236}">
                <a16:creationId xmlns:a16="http://schemas.microsoft.com/office/drawing/2014/main" id="{7407917A-4A78-79BD-064A-79B832ACF6AF}"/>
              </a:ext>
            </a:extLst>
          </p:cNvPr>
          <p:cNvSpPr>
            <a:spLocks noGrp="1"/>
          </p:cNvSpPr>
          <p:nvPr>
            <p:ph type="body" sz="quarter" idx="13"/>
          </p:nvPr>
        </p:nvSpPr>
        <p:spPr>
          <a:xfrm>
            <a:off x="407988" y="1700213"/>
            <a:ext cx="7488237" cy="4321175"/>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313966812"/>
      </p:ext>
    </p:extLst>
  </p:cSld>
  <p:clrMapOvr>
    <a:masterClrMapping/>
  </p:clrMapOvr>
  <p:extLst>
    <p:ext uri="{DCECCB84-F9BA-43D5-87BE-67443E8EF086}">
      <p15:sldGuideLst xmlns:p15="http://schemas.microsoft.com/office/powerpoint/2012/main">
        <p15:guide id="1" orient="horz" pos="1071" userDrawn="1">
          <p15:clr>
            <a:srgbClr val="FBAE40"/>
          </p15:clr>
        </p15:guide>
        <p15:guide id="2" pos="4974" userDrawn="1">
          <p15:clr>
            <a:srgbClr val="FBAE40"/>
          </p15:clr>
        </p15:guide>
        <p15:guide id="3" orient="horz" pos="799" userDrawn="1">
          <p15:clr>
            <a:srgbClr val="FBAE40"/>
          </p15:clr>
        </p15:guide>
        <p15:guide id="4"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7576A6-AA2C-342F-5495-9692863D2330}"/>
              </a:ext>
            </a:extLst>
          </p:cNvPr>
          <p:cNvSpPr>
            <a:spLocks noGrp="1"/>
          </p:cNvSpPr>
          <p:nvPr>
            <p:ph type="title"/>
          </p:nvPr>
        </p:nvSpPr>
        <p:spPr/>
        <p:txBody>
          <a:bodyPr/>
          <a:lstStyle/>
          <a:p>
            <a:r>
              <a:rPr lang="de-DE"/>
              <a:t>Titelmasterformat durch Klicken bearbeiten</a:t>
            </a:r>
            <a:endParaRPr lang="de-DE" dirty="0"/>
          </a:p>
        </p:txBody>
      </p:sp>
      <p:sp>
        <p:nvSpPr>
          <p:cNvPr id="3" name="Inhaltsplatzhalter 2">
            <a:extLst>
              <a:ext uri="{FF2B5EF4-FFF2-40B4-BE49-F238E27FC236}">
                <a16:creationId xmlns:a16="http://schemas.microsoft.com/office/drawing/2014/main" id="{00ABB2FC-5FF6-EA24-E948-417FE35E10F0}"/>
              </a:ext>
            </a:extLst>
          </p:cNvPr>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Fußzeilenplatzhalter 4">
            <a:extLst>
              <a:ext uri="{FF2B5EF4-FFF2-40B4-BE49-F238E27FC236}">
                <a16:creationId xmlns:a16="http://schemas.microsoft.com/office/drawing/2014/main" id="{FDCEB7C2-BFA9-EA18-B8FD-2ACAFF0D7857}"/>
              </a:ext>
            </a:extLst>
          </p:cNvPr>
          <p:cNvSpPr>
            <a:spLocks noGrp="1"/>
          </p:cNvSpPr>
          <p:nvPr>
            <p:ph type="ftr" sz="quarter" idx="11"/>
          </p:nvPr>
        </p:nvSpPr>
        <p:spPr/>
        <p:txBody>
          <a:bodyPr/>
          <a:lstStyle/>
          <a:p>
            <a:r>
              <a:rPr lang="de-DE"/>
              <a:t>Handyregeln an Schulen | Datum | Kultusministerium BW/ Zentrum für Schulqualität und Lehrerbildung/ Landesmedienzentrum BW</a:t>
            </a:r>
            <a:endParaRPr lang="de-DE" dirty="0"/>
          </a:p>
        </p:txBody>
      </p:sp>
      <p:sp>
        <p:nvSpPr>
          <p:cNvPr id="6" name="Foliennummernplatzhalter 5">
            <a:extLst>
              <a:ext uri="{FF2B5EF4-FFF2-40B4-BE49-F238E27FC236}">
                <a16:creationId xmlns:a16="http://schemas.microsoft.com/office/drawing/2014/main" id="{E707FFA6-FD9B-7280-D503-1200F253A7CC}"/>
              </a:ext>
            </a:extLst>
          </p:cNvPr>
          <p:cNvSpPr>
            <a:spLocks noGrp="1"/>
          </p:cNvSpPr>
          <p:nvPr>
            <p:ph type="sldNum" sz="quarter" idx="12"/>
          </p:nvPr>
        </p:nvSpPr>
        <p:spPr/>
        <p:txBody>
          <a:bodyPr/>
          <a:lstStyle/>
          <a:p>
            <a:fld id="{C29EFDD2-F014-4C4E-B0F6-17320FB21D2C}" type="slidenum">
              <a:rPr lang="de-DE" smtClean="0"/>
              <a:t>‹Nr.›</a:t>
            </a:fld>
            <a:endParaRPr lang="de-DE" dirty="0"/>
          </a:p>
        </p:txBody>
      </p:sp>
    </p:spTree>
    <p:extLst>
      <p:ext uri="{BB962C8B-B14F-4D97-AF65-F5344CB8AC3E}">
        <p14:creationId xmlns:p14="http://schemas.microsoft.com/office/powerpoint/2010/main" val="3117427602"/>
      </p:ext>
    </p:extLst>
  </p:cSld>
  <p:clrMapOvr>
    <a:masterClrMapping/>
  </p:clrMapOvr>
  <p:extLst>
    <p:ext uri="{DCECCB84-F9BA-43D5-87BE-67443E8EF086}">
      <p15:sldGuideLst xmlns:p15="http://schemas.microsoft.com/office/powerpoint/2012/main">
        <p15:guide id="1" orient="horz" pos="1071" userDrawn="1">
          <p15:clr>
            <a:srgbClr val="FBAE40"/>
          </p15:clr>
        </p15:guide>
        <p15:guide id="2" orient="horz" pos="3793" userDrawn="1">
          <p15:clr>
            <a:srgbClr val="FBAE40"/>
          </p15:clr>
        </p15:guide>
        <p15:guide id="3" orient="horz" pos="79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haltsverzeichni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7576A6-AA2C-342F-5495-9692863D2330}"/>
              </a:ext>
            </a:extLst>
          </p:cNvPr>
          <p:cNvSpPr>
            <a:spLocks noGrp="1"/>
          </p:cNvSpPr>
          <p:nvPr>
            <p:ph type="title"/>
          </p:nvPr>
        </p:nvSpPr>
        <p:spPr>
          <a:xfrm>
            <a:off x="422476" y="332656"/>
            <a:ext cx="11362156" cy="720080"/>
          </a:xfrm>
        </p:spPr>
        <p:txBody>
          <a:bodyPr/>
          <a:lstStyle>
            <a:lvl1pPr>
              <a:defRPr sz="5000" spc="0" baseline="0"/>
            </a:lvl1pPr>
          </a:lstStyle>
          <a:p>
            <a:r>
              <a:rPr lang="de-DE"/>
              <a:t>Titelmasterformat durch Klicken bearbeiten</a:t>
            </a:r>
            <a:endParaRPr lang="de-DE" dirty="0"/>
          </a:p>
        </p:txBody>
      </p:sp>
      <p:sp>
        <p:nvSpPr>
          <p:cNvPr id="5" name="Fußzeilenplatzhalter 4">
            <a:extLst>
              <a:ext uri="{FF2B5EF4-FFF2-40B4-BE49-F238E27FC236}">
                <a16:creationId xmlns:a16="http://schemas.microsoft.com/office/drawing/2014/main" id="{FDCEB7C2-BFA9-EA18-B8FD-2ACAFF0D7857}"/>
              </a:ext>
            </a:extLst>
          </p:cNvPr>
          <p:cNvSpPr>
            <a:spLocks noGrp="1"/>
          </p:cNvSpPr>
          <p:nvPr>
            <p:ph type="ftr" sz="quarter" idx="11"/>
          </p:nvPr>
        </p:nvSpPr>
        <p:spPr/>
        <p:txBody>
          <a:bodyPr/>
          <a:lstStyle/>
          <a:p>
            <a:r>
              <a:rPr lang="de-DE"/>
              <a:t>Handyregeln an Schulen | Datum | Kultusministerium BW/ Zentrum für Schulqualität und Lehrerbildung/ Landesmedienzentrum BW</a:t>
            </a:r>
            <a:endParaRPr lang="de-DE" dirty="0"/>
          </a:p>
        </p:txBody>
      </p:sp>
      <p:sp>
        <p:nvSpPr>
          <p:cNvPr id="6" name="Foliennummernplatzhalter 5">
            <a:extLst>
              <a:ext uri="{FF2B5EF4-FFF2-40B4-BE49-F238E27FC236}">
                <a16:creationId xmlns:a16="http://schemas.microsoft.com/office/drawing/2014/main" id="{E707FFA6-FD9B-7280-D503-1200F253A7CC}"/>
              </a:ext>
            </a:extLst>
          </p:cNvPr>
          <p:cNvSpPr>
            <a:spLocks noGrp="1"/>
          </p:cNvSpPr>
          <p:nvPr>
            <p:ph type="sldNum" sz="quarter" idx="12"/>
          </p:nvPr>
        </p:nvSpPr>
        <p:spPr/>
        <p:txBody>
          <a:bodyPr/>
          <a:lstStyle/>
          <a:p>
            <a:fld id="{C29EFDD2-F014-4C4E-B0F6-17320FB21D2C}" type="slidenum">
              <a:rPr lang="de-DE" smtClean="0"/>
              <a:t>‹Nr.›</a:t>
            </a:fld>
            <a:endParaRPr lang="de-DE" dirty="0"/>
          </a:p>
        </p:txBody>
      </p:sp>
      <p:sp>
        <p:nvSpPr>
          <p:cNvPr id="10" name="Textplatzhalter 9">
            <a:extLst>
              <a:ext uri="{FF2B5EF4-FFF2-40B4-BE49-F238E27FC236}">
                <a16:creationId xmlns:a16="http://schemas.microsoft.com/office/drawing/2014/main" id="{0A00BE9F-5396-C381-9319-263B1491E3E3}"/>
              </a:ext>
            </a:extLst>
          </p:cNvPr>
          <p:cNvSpPr>
            <a:spLocks noGrp="1"/>
          </p:cNvSpPr>
          <p:nvPr>
            <p:ph type="body" sz="quarter" idx="13"/>
          </p:nvPr>
        </p:nvSpPr>
        <p:spPr>
          <a:xfrm>
            <a:off x="407989" y="1268760"/>
            <a:ext cx="3600000" cy="4752628"/>
          </a:xfrm>
        </p:spPr>
        <p:txBody>
          <a:bodyPr tIns="0"/>
          <a:lstStyle>
            <a:lvl1pPr marL="0">
              <a:spcBef>
                <a:spcPts val="1400"/>
              </a:spcBef>
              <a:defRPr/>
            </a:lvl1pPr>
            <a:lvl2pPr marL="0">
              <a:spcBef>
                <a:spcPts val="1400"/>
              </a:spcBef>
              <a:defRPr/>
            </a:lvl2pPr>
            <a:lvl3pPr marL="0">
              <a:spcBef>
                <a:spcPts val="1400"/>
              </a:spcBef>
              <a:defRPr/>
            </a:lvl3pPr>
            <a:lvl4pPr marL="0">
              <a:spcBef>
                <a:spcPts val="1400"/>
              </a:spcBef>
              <a:defRPr/>
            </a:lvl4pPr>
            <a:lvl5pPr marL="0">
              <a:spcBef>
                <a:spcPts val="1400"/>
              </a:spcBef>
              <a:defRPr/>
            </a:lvl5pPr>
            <a:lvl6pPr marL="0">
              <a:spcBef>
                <a:spcPts val="1400"/>
              </a:spcBef>
              <a:defRPr/>
            </a:lvl6pPr>
            <a:lvl7pPr marL="0">
              <a:spcBef>
                <a:spcPts val="1400"/>
              </a:spcBef>
              <a:defRPr/>
            </a:lvl7pPr>
            <a:lvl8pPr marL="0">
              <a:spcBef>
                <a:spcPts val="1400"/>
              </a:spcBef>
              <a:defRPr/>
            </a:lvl8pPr>
            <a:lvl9pPr marL="0">
              <a:spcBef>
                <a:spcPts val="1400"/>
              </a:spcBef>
              <a:defRPr/>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extplatzhalter 9">
            <a:extLst>
              <a:ext uri="{FF2B5EF4-FFF2-40B4-BE49-F238E27FC236}">
                <a16:creationId xmlns:a16="http://schemas.microsoft.com/office/drawing/2014/main" id="{1C61D0A0-06E3-F012-3504-E561CD46E197}"/>
              </a:ext>
            </a:extLst>
          </p:cNvPr>
          <p:cNvSpPr>
            <a:spLocks noGrp="1"/>
          </p:cNvSpPr>
          <p:nvPr>
            <p:ph type="body" sz="quarter" idx="14"/>
          </p:nvPr>
        </p:nvSpPr>
        <p:spPr>
          <a:xfrm>
            <a:off x="4296420" y="1268760"/>
            <a:ext cx="3600000" cy="4752628"/>
          </a:xfrm>
        </p:spPr>
        <p:txBody>
          <a:bodyPr tIns="0"/>
          <a:lstStyle>
            <a:lvl1pPr marL="0" indent="0">
              <a:spcBef>
                <a:spcPts val="1400"/>
              </a:spcBef>
              <a:buFont typeface="Arial" panose="020B0604020202020204" pitchFamily="34" charset="0"/>
              <a:buNone/>
              <a:defRPr/>
            </a:lvl1pPr>
            <a:lvl2pPr marL="0" indent="0">
              <a:spcBef>
                <a:spcPts val="1400"/>
              </a:spcBef>
              <a:buFont typeface="Arial" panose="020B0604020202020204" pitchFamily="34" charset="0"/>
              <a:buNone/>
              <a:defRPr/>
            </a:lvl2pPr>
            <a:lvl3pPr marL="285750" indent="-285750">
              <a:spcBef>
                <a:spcPts val="1400"/>
              </a:spcBef>
              <a:buFont typeface="Wingdings" panose="05000000000000000000" pitchFamily="2" charset="2"/>
              <a:buChar char=" "/>
              <a:defRPr/>
            </a:lvl3pPr>
            <a:lvl4pPr marL="0" indent="0">
              <a:spcBef>
                <a:spcPts val="1400"/>
              </a:spcBef>
              <a:buFont typeface="Arial" panose="020B0604020202020204" pitchFamily="34" charset="0"/>
              <a:buNone/>
              <a:defRPr/>
            </a:lvl4pPr>
            <a:lvl5pPr marL="0" indent="0">
              <a:spcBef>
                <a:spcPts val="1400"/>
              </a:spcBef>
              <a:buFont typeface="Arial" panose="020B0604020202020204" pitchFamily="34" charset="0"/>
              <a:buNone/>
              <a:defRPr/>
            </a:lvl5pPr>
            <a:lvl6pPr marL="0" indent="0">
              <a:spcBef>
                <a:spcPts val="1400"/>
              </a:spcBef>
              <a:buFont typeface="Arial" panose="020B0604020202020204" pitchFamily="34" charset="0"/>
              <a:buNone/>
              <a:defRPr/>
            </a:lvl6pPr>
            <a:lvl7pPr marL="0" indent="0">
              <a:spcBef>
                <a:spcPts val="1400"/>
              </a:spcBef>
              <a:buFont typeface="Arial" panose="020B0604020202020204" pitchFamily="34" charset="0"/>
              <a:buNone/>
              <a:defRPr/>
            </a:lvl7pPr>
            <a:lvl8pPr marL="0" indent="0">
              <a:spcBef>
                <a:spcPts val="1400"/>
              </a:spcBef>
              <a:buFont typeface="Arial" panose="020B0604020202020204" pitchFamily="34" charset="0"/>
              <a:buNone/>
              <a:defRPr/>
            </a:lvl8pPr>
            <a:lvl9pPr marL="0" indent="0">
              <a:spcBef>
                <a:spcPts val="1400"/>
              </a:spcBef>
              <a:buFont typeface="Arial" panose="020B0604020202020204" pitchFamily="34" charset="0"/>
              <a:buNone/>
              <a:defRPr/>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Textplatzhalter 9">
            <a:extLst>
              <a:ext uri="{FF2B5EF4-FFF2-40B4-BE49-F238E27FC236}">
                <a16:creationId xmlns:a16="http://schemas.microsoft.com/office/drawing/2014/main" id="{7B17524A-351E-A351-7133-F56994C2340F}"/>
              </a:ext>
            </a:extLst>
          </p:cNvPr>
          <p:cNvSpPr>
            <a:spLocks noGrp="1"/>
          </p:cNvSpPr>
          <p:nvPr>
            <p:ph type="body" sz="quarter" idx="15"/>
          </p:nvPr>
        </p:nvSpPr>
        <p:spPr>
          <a:xfrm>
            <a:off x="8184632" y="1268760"/>
            <a:ext cx="3600000" cy="4752628"/>
          </a:xfrm>
        </p:spPr>
        <p:txBody>
          <a:bodyPr tIns="0"/>
          <a:lstStyle>
            <a:lvl1pPr marL="0">
              <a:spcBef>
                <a:spcPts val="1400"/>
              </a:spcBef>
              <a:defRPr/>
            </a:lvl1pPr>
            <a:lvl2pPr marL="0">
              <a:spcBef>
                <a:spcPts val="1400"/>
              </a:spcBef>
              <a:defRPr/>
            </a:lvl2pPr>
            <a:lvl3pPr marL="0">
              <a:spcBef>
                <a:spcPts val="1400"/>
              </a:spcBef>
              <a:defRPr/>
            </a:lvl3pPr>
            <a:lvl4pPr marL="0">
              <a:spcBef>
                <a:spcPts val="1400"/>
              </a:spcBef>
              <a:defRPr/>
            </a:lvl4pPr>
            <a:lvl5pPr marL="0">
              <a:spcBef>
                <a:spcPts val="1400"/>
              </a:spcBef>
              <a:defRPr/>
            </a:lvl5pPr>
            <a:lvl6pPr marL="0">
              <a:spcBef>
                <a:spcPts val="1400"/>
              </a:spcBef>
              <a:defRPr/>
            </a:lvl6pPr>
            <a:lvl7pPr marL="0">
              <a:spcBef>
                <a:spcPts val="1400"/>
              </a:spcBef>
              <a:defRPr/>
            </a:lvl7pPr>
            <a:lvl8pPr marL="0">
              <a:spcBef>
                <a:spcPts val="1400"/>
              </a:spcBef>
              <a:defRPr/>
            </a:lvl8pPr>
            <a:lvl9pPr marL="0">
              <a:spcBef>
                <a:spcPts val="1400"/>
              </a:spcBef>
              <a:defRPr/>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002772359"/>
      </p:ext>
    </p:extLst>
  </p:cSld>
  <p:clrMapOvr>
    <a:masterClrMapping/>
  </p:clrMapOvr>
  <p:extLst>
    <p:ext uri="{DCECCB84-F9BA-43D5-87BE-67443E8EF086}">
      <p15:sldGuideLst xmlns:p15="http://schemas.microsoft.com/office/powerpoint/2012/main">
        <p15:guide id="1" pos="2525" userDrawn="1">
          <p15:clr>
            <a:srgbClr val="FBAE40"/>
          </p15:clr>
        </p15:guide>
        <p15:guide id="2" pos="2706" userDrawn="1">
          <p15:clr>
            <a:srgbClr val="FBAE40"/>
          </p15:clr>
        </p15:guide>
        <p15:guide id="3" pos="4974" userDrawn="1">
          <p15:clr>
            <a:srgbClr val="FBAE40"/>
          </p15:clr>
        </p15:guide>
        <p15:guide id="4" pos="5155" userDrawn="1">
          <p15:clr>
            <a:srgbClr val="FBAE40"/>
          </p15:clr>
        </p15:guide>
        <p15:guide id="5" orient="horz" pos="799" userDrawn="1">
          <p15:clr>
            <a:srgbClr val="FBAE40"/>
          </p15:clr>
        </p15:guide>
        <p15:guide id="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haltsverzeichnis mit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7576A6-AA2C-342F-5495-9692863D2330}"/>
              </a:ext>
            </a:extLst>
          </p:cNvPr>
          <p:cNvSpPr>
            <a:spLocks noGrp="1"/>
          </p:cNvSpPr>
          <p:nvPr>
            <p:ph type="title"/>
          </p:nvPr>
        </p:nvSpPr>
        <p:spPr>
          <a:xfrm>
            <a:off x="422476" y="332656"/>
            <a:ext cx="5457500" cy="720080"/>
          </a:xfrm>
        </p:spPr>
        <p:txBody>
          <a:bodyPr/>
          <a:lstStyle>
            <a:lvl1pPr>
              <a:defRPr sz="5000" spc="0" baseline="0"/>
            </a:lvl1pPr>
          </a:lstStyle>
          <a:p>
            <a:r>
              <a:rPr lang="de-DE"/>
              <a:t>Titelmasterformat durch Klicken bearbeiten</a:t>
            </a:r>
            <a:endParaRPr lang="de-DE" dirty="0"/>
          </a:p>
        </p:txBody>
      </p:sp>
      <p:sp>
        <p:nvSpPr>
          <p:cNvPr id="10" name="Textplatzhalter 9">
            <a:extLst>
              <a:ext uri="{FF2B5EF4-FFF2-40B4-BE49-F238E27FC236}">
                <a16:creationId xmlns:a16="http://schemas.microsoft.com/office/drawing/2014/main" id="{0A00BE9F-5396-C381-9319-263B1491E3E3}"/>
              </a:ext>
            </a:extLst>
          </p:cNvPr>
          <p:cNvSpPr>
            <a:spLocks noGrp="1"/>
          </p:cNvSpPr>
          <p:nvPr>
            <p:ph type="body" sz="quarter" idx="13"/>
          </p:nvPr>
        </p:nvSpPr>
        <p:spPr>
          <a:xfrm>
            <a:off x="407988" y="1268760"/>
            <a:ext cx="5471988" cy="4752628"/>
          </a:xfrm>
        </p:spPr>
        <p:txBody>
          <a:bodyPr tIns="0"/>
          <a:lstStyle>
            <a:lvl1pPr marL="0">
              <a:spcBef>
                <a:spcPts val="1400"/>
              </a:spcBef>
              <a:defRPr/>
            </a:lvl1pPr>
            <a:lvl2pPr marL="0">
              <a:spcBef>
                <a:spcPts val="1400"/>
              </a:spcBef>
              <a:defRPr/>
            </a:lvl2pPr>
            <a:lvl3pPr marL="0">
              <a:spcBef>
                <a:spcPts val="1400"/>
              </a:spcBef>
              <a:defRPr/>
            </a:lvl3pPr>
            <a:lvl4pPr marL="0">
              <a:spcBef>
                <a:spcPts val="1400"/>
              </a:spcBef>
              <a:defRPr/>
            </a:lvl4pPr>
            <a:lvl5pPr marL="0">
              <a:spcBef>
                <a:spcPts val="1400"/>
              </a:spcBef>
              <a:defRPr/>
            </a:lvl5pPr>
            <a:lvl6pPr marL="0">
              <a:spcBef>
                <a:spcPts val="1400"/>
              </a:spcBef>
              <a:defRPr/>
            </a:lvl6pPr>
            <a:lvl7pPr marL="0">
              <a:spcBef>
                <a:spcPts val="1400"/>
              </a:spcBef>
              <a:defRPr/>
            </a:lvl7pPr>
            <a:lvl8pPr marL="0">
              <a:spcBef>
                <a:spcPts val="1400"/>
              </a:spcBef>
              <a:defRPr/>
            </a:lvl8pPr>
            <a:lvl9pPr marL="0">
              <a:spcBef>
                <a:spcPts val="1400"/>
              </a:spcBef>
              <a:defRPr/>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Bildplatzhalter 3">
            <a:extLst>
              <a:ext uri="{FF2B5EF4-FFF2-40B4-BE49-F238E27FC236}">
                <a16:creationId xmlns:a16="http://schemas.microsoft.com/office/drawing/2014/main" id="{BBAC8466-7A44-020C-4A40-4865CD2C36B2}"/>
              </a:ext>
            </a:extLst>
          </p:cNvPr>
          <p:cNvSpPr>
            <a:spLocks noGrp="1"/>
          </p:cNvSpPr>
          <p:nvPr>
            <p:ph type="pic" sz="quarter" idx="14"/>
          </p:nvPr>
        </p:nvSpPr>
        <p:spPr>
          <a:xfrm>
            <a:off x="6096000" y="0"/>
            <a:ext cx="6096000" cy="6857999"/>
          </a:xfrm>
        </p:spPr>
        <p:txBody>
          <a:bodyPr/>
          <a:lstStyle/>
          <a:p>
            <a:r>
              <a:rPr lang="de-DE"/>
              <a:t>Bild durch Klicken auf Symbol hinzufügen</a:t>
            </a:r>
            <a:endParaRPr lang="en-GB" dirty="0"/>
          </a:p>
        </p:txBody>
      </p:sp>
    </p:spTree>
    <p:extLst>
      <p:ext uri="{BB962C8B-B14F-4D97-AF65-F5344CB8AC3E}">
        <p14:creationId xmlns:p14="http://schemas.microsoft.com/office/powerpoint/2010/main" val="3094455839"/>
      </p:ext>
    </p:extLst>
  </p:cSld>
  <p:clrMapOvr>
    <a:masterClrMapping/>
  </p:clrMapOvr>
  <p:extLst>
    <p:ext uri="{DCECCB84-F9BA-43D5-87BE-67443E8EF086}">
      <p15:sldGuideLst xmlns:p15="http://schemas.microsoft.com/office/powerpoint/2012/main">
        <p15:guide id="1" pos="3704" userDrawn="1">
          <p15:clr>
            <a:srgbClr val="FBAE40"/>
          </p15:clr>
        </p15:guide>
        <p15:guide id="2" orient="horz" pos="663" userDrawn="1">
          <p15:clr>
            <a:srgbClr val="FBAE40"/>
          </p15:clr>
        </p15:guide>
        <p15:guide id="3" orient="horz" pos="3793" userDrawn="1">
          <p15:clr>
            <a:srgbClr val="FBAE40"/>
          </p15:clr>
        </p15:guide>
        <p15:guide id="4" orient="horz" pos="79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hema mit Bild">
    <p:bg>
      <p:bgPr>
        <a:solidFill>
          <a:schemeClr val="tx1"/>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A7118D0C-EEE6-2801-9D6A-3AC8A71CED9A}"/>
              </a:ext>
            </a:extLst>
          </p:cNvPr>
          <p:cNvSpPr>
            <a:spLocks noGrp="1"/>
          </p:cNvSpPr>
          <p:nvPr>
            <p:ph type="title"/>
          </p:nvPr>
        </p:nvSpPr>
        <p:spPr>
          <a:xfrm>
            <a:off x="422476" y="332656"/>
            <a:ext cx="5457500" cy="2088232"/>
          </a:xfrm>
        </p:spPr>
        <p:txBody>
          <a:bodyPr/>
          <a:lstStyle>
            <a:lvl1pPr>
              <a:defRPr sz="5000" b="1" baseline="0">
                <a:solidFill>
                  <a:schemeClr val="bg1"/>
                </a:solidFill>
              </a:defRPr>
            </a:lvl1pPr>
          </a:lstStyle>
          <a:p>
            <a:r>
              <a:rPr lang="de-DE"/>
              <a:t>Titelmasterformat durch Klicken bearbeiten</a:t>
            </a:r>
            <a:endParaRPr lang="de-DE" dirty="0"/>
          </a:p>
        </p:txBody>
      </p:sp>
      <p:pic>
        <p:nvPicPr>
          <p:cNvPr id="12" name="Grafik 11">
            <a:extLst>
              <a:ext uri="{FF2B5EF4-FFF2-40B4-BE49-F238E27FC236}">
                <a16:creationId xmlns:a16="http://schemas.microsoft.com/office/drawing/2014/main" id="{CAE063D8-176A-1F7B-D84A-09B35A1FBE8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22648" y="6228000"/>
            <a:ext cx="1322264" cy="302400"/>
          </a:xfrm>
          <a:prstGeom prst="rect">
            <a:avLst/>
          </a:prstGeom>
        </p:spPr>
      </p:pic>
      <p:sp>
        <p:nvSpPr>
          <p:cNvPr id="2" name="Bildplatzhalter 10">
            <a:extLst>
              <a:ext uri="{FF2B5EF4-FFF2-40B4-BE49-F238E27FC236}">
                <a16:creationId xmlns:a16="http://schemas.microsoft.com/office/drawing/2014/main" id="{768AE2E6-3DF6-297A-188F-5504E8984CE9}"/>
              </a:ext>
            </a:extLst>
          </p:cNvPr>
          <p:cNvSpPr>
            <a:spLocks noGrp="1"/>
          </p:cNvSpPr>
          <p:nvPr>
            <p:ph type="pic" sz="quarter" idx="13"/>
          </p:nvPr>
        </p:nvSpPr>
        <p:spPr>
          <a:xfrm>
            <a:off x="6096000" y="0"/>
            <a:ext cx="6096000" cy="6858000"/>
          </a:xfrm>
        </p:spPr>
        <p:txBody>
          <a:bodyPr/>
          <a:lstStyle/>
          <a:p>
            <a:r>
              <a:rPr lang="de-DE"/>
              <a:t>Bild durch Klicken auf Symbol hinzufügen</a:t>
            </a:r>
            <a:endParaRPr lang="en-GB" dirty="0"/>
          </a:p>
        </p:txBody>
      </p:sp>
    </p:spTree>
    <p:extLst>
      <p:ext uri="{BB962C8B-B14F-4D97-AF65-F5344CB8AC3E}">
        <p14:creationId xmlns:p14="http://schemas.microsoft.com/office/powerpoint/2010/main" val="1710509136"/>
      </p:ext>
    </p:extLst>
  </p:cSld>
  <p:clrMapOvr>
    <a:masterClrMapping/>
  </p:clrMapOvr>
  <p:extLst>
    <p:ext uri="{DCECCB84-F9BA-43D5-87BE-67443E8EF086}">
      <p15:sldGuideLst xmlns:p15="http://schemas.microsoft.com/office/powerpoint/2012/main">
        <p15:guide id="1" pos="3704" userDrawn="1">
          <p15:clr>
            <a:srgbClr val="FBAE40"/>
          </p15:clr>
        </p15:guide>
        <p15:guide id="2" orient="horz" pos="2160" userDrawn="1">
          <p15:clr>
            <a:srgbClr val="FBAE40"/>
          </p15:clr>
        </p15:guide>
        <p15:guide id="3"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hema ohne Bild">
    <p:bg>
      <p:bgPr>
        <a:solidFill>
          <a:schemeClr val="tx1"/>
        </a:solidFill>
        <a:effectLst/>
      </p:bgPr>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A7118D0C-EEE6-2801-9D6A-3AC8A71CED9A}"/>
              </a:ext>
            </a:extLst>
          </p:cNvPr>
          <p:cNvSpPr>
            <a:spLocks noGrp="1"/>
          </p:cNvSpPr>
          <p:nvPr>
            <p:ph type="title"/>
          </p:nvPr>
        </p:nvSpPr>
        <p:spPr>
          <a:xfrm>
            <a:off x="422476" y="332656"/>
            <a:ext cx="11362156" cy="2088232"/>
          </a:xfrm>
        </p:spPr>
        <p:txBody>
          <a:bodyPr/>
          <a:lstStyle>
            <a:lvl1pPr>
              <a:defRPr sz="5000" b="1" baseline="0">
                <a:solidFill>
                  <a:schemeClr val="bg1"/>
                </a:solidFill>
              </a:defRPr>
            </a:lvl1pPr>
          </a:lstStyle>
          <a:p>
            <a:r>
              <a:rPr lang="de-DE"/>
              <a:t>Titelmasterformat durch Klicken bearbeiten</a:t>
            </a:r>
            <a:endParaRPr lang="de-DE" dirty="0"/>
          </a:p>
        </p:txBody>
      </p:sp>
      <p:sp>
        <p:nvSpPr>
          <p:cNvPr id="2" name="Fußzeilenplatzhalter 1">
            <a:extLst>
              <a:ext uri="{FF2B5EF4-FFF2-40B4-BE49-F238E27FC236}">
                <a16:creationId xmlns:a16="http://schemas.microsoft.com/office/drawing/2014/main" id="{1C490308-1AA6-AF8F-8141-ABDFD312F948}"/>
              </a:ext>
            </a:extLst>
          </p:cNvPr>
          <p:cNvSpPr>
            <a:spLocks noGrp="1"/>
          </p:cNvSpPr>
          <p:nvPr>
            <p:ph type="ftr" sz="quarter" idx="14"/>
          </p:nvPr>
        </p:nvSpPr>
        <p:spPr/>
        <p:txBody>
          <a:bodyPr/>
          <a:lstStyle>
            <a:lvl1pPr>
              <a:defRPr>
                <a:solidFill>
                  <a:schemeClr val="bg1"/>
                </a:solidFill>
              </a:defRPr>
            </a:lvl1pPr>
          </a:lstStyle>
          <a:p>
            <a:r>
              <a:rPr lang="de-DE"/>
              <a:t>Handyregeln an Schulen | Datum | Kultusministerium BW/ Zentrum für Schulqualität und Lehrerbildung/ Landesmedienzentrum BW</a:t>
            </a:r>
            <a:endParaRPr lang="de-DE" dirty="0"/>
          </a:p>
        </p:txBody>
      </p:sp>
      <p:sp>
        <p:nvSpPr>
          <p:cNvPr id="3" name="Foliennummernplatzhalter 2">
            <a:extLst>
              <a:ext uri="{FF2B5EF4-FFF2-40B4-BE49-F238E27FC236}">
                <a16:creationId xmlns:a16="http://schemas.microsoft.com/office/drawing/2014/main" id="{D0541D31-3DAD-D9B3-D262-2EBA21E093AC}"/>
              </a:ext>
            </a:extLst>
          </p:cNvPr>
          <p:cNvSpPr>
            <a:spLocks noGrp="1"/>
          </p:cNvSpPr>
          <p:nvPr>
            <p:ph type="sldNum" sz="quarter" idx="15"/>
          </p:nvPr>
        </p:nvSpPr>
        <p:spPr/>
        <p:txBody>
          <a:bodyPr/>
          <a:lstStyle>
            <a:lvl1pPr>
              <a:defRPr>
                <a:solidFill>
                  <a:schemeClr val="bg1"/>
                </a:solidFill>
              </a:defRPr>
            </a:lvl1pPr>
          </a:lstStyle>
          <a:p>
            <a:fld id="{C29EFDD2-F014-4C4E-B0F6-17320FB21D2C}" type="slidenum">
              <a:rPr lang="de-DE" smtClean="0"/>
              <a:pPr/>
              <a:t>‹Nr.›</a:t>
            </a:fld>
            <a:endParaRPr lang="de-DE" dirty="0"/>
          </a:p>
        </p:txBody>
      </p:sp>
      <p:pic>
        <p:nvPicPr>
          <p:cNvPr id="6" name="Grafik 5">
            <a:extLst>
              <a:ext uri="{FF2B5EF4-FFF2-40B4-BE49-F238E27FC236}">
                <a16:creationId xmlns:a16="http://schemas.microsoft.com/office/drawing/2014/main" id="{CAE063D8-176A-1F7B-D84A-09B35A1FBE8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22648" y="6228000"/>
            <a:ext cx="1322264" cy="302400"/>
          </a:xfrm>
          <a:prstGeom prst="rect">
            <a:avLst/>
          </a:prstGeom>
        </p:spPr>
      </p:pic>
    </p:spTree>
    <p:extLst>
      <p:ext uri="{BB962C8B-B14F-4D97-AF65-F5344CB8AC3E}">
        <p14:creationId xmlns:p14="http://schemas.microsoft.com/office/powerpoint/2010/main" val="215170364"/>
      </p:ext>
    </p:extLst>
  </p:cSld>
  <p:clrMapOvr>
    <a:masterClrMapping/>
  </p:clrMapOvr>
  <p:extLst>
    <p:ext uri="{DCECCB84-F9BA-43D5-87BE-67443E8EF086}">
      <p15:sldGuideLst xmlns:p15="http://schemas.microsoft.com/office/powerpoint/2012/main">
        <p15:guide id="1"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0C4D9A0-2B0D-4277-A3B8-9A4F5E896C51}"/>
              </a:ext>
            </a:extLst>
          </p:cNvPr>
          <p:cNvSpPr>
            <a:spLocks noGrp="1"/>
          </p:cNvSpPr>
          <p:nvPr>
            <p:ph type="title"/>
          </p:nvPr>
        </p:nvSpPr>
        <p:spPr>
          <a:xfrm>
            <a:off x="407368" y="332656"/>
            <a:ext cx="11376000" cy="1368000"/>
          </a:xfrm>
          <a:prstGeom prst="rect">
            <a:avLst/>
          </a:prstGeom>
        </p:spPr>
        <p:txBody>
          <a:bodyPr vert="horz" lIns="0" tIns="0" rIns="0" bIns="0" rtlCol="0" anchor="t" anchorCtr="0">
            <a:noAutofit/>
          </a:bodyPr>
          <a:lstStyle/>
          <a:p>
            <a:r>
              <a:rPr lang="de-DE" dirty="0"/>
              <a:t>Mastertitelformat bearbeiten</a:t>
            </a:r>
          </a:p>
        </p:txBody>
      </p:sp>
      <p:sp>
        <p:nvSpPr>
          <p:cNvPr id="3" name="Textplatzhalter 2">
            <a:extLst>
              <a:ext uri="{FF2B5EF4-FFF2-40B4-BE49-F238E27FC236}">
                <a16:creationId xmlns:a16="http://schemas.microsoft.com/office/drawing/2014/main" id="{9CC2C8A1-B510-0187-FA3B-F961DB0A54E0}"/>
              </a:ext>
            </a:extLst>
          </p:cNvPr>
          <p:cNvSpPr>
            <a:spLocks noGrp="1"/>
          </p:cNvSpPr>
          <p:nvPr>
            <p:ph type="body" idx="1"/>
          </p:nvPr>
        </p:nvSpPr>
        <p:spPr>
          <a:xfrm>
            <a:off x="407368" y="1700808"/>
            <a:ext cx="11376000" cy="4320000"/>
          </a:xfrm>
          <a:prstGeom prst="rect">
            <a:avLst/>
          </a:prstGeom>
        </p:spPr>
        <p:txBody>
          <a:bodyPr vert="horz" lIns="0" tIns="2880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Siebente Ebene</a:t>
            </a:r>
          </a:p>
          <a:p>
            <a:pPr lvl="7"/>
            <a:r>
              <a:rPr lang="de-DE" dirty="0"/>
              <a:t>Achte Ebene</a:t>
            </a:r>
          </a:p>
          <a:p>
            <a:pPr lvl="8"/>
            <a:r>
              <a:rPr lang="de-DE" dirty="0"/>
              <a:t>Neunte Ebene</a:t>
            </a:r>
          </a:p>
        </p:txBody>
      </p:sp>
      <p:sp>
        <p:nvSpPr>
          <p:cNvPr id="5" name="Fußzeilenplatzhalter 4">
            <a:extLst>
              <a:ext uri="{FF2B5EF4-FFF2-40B4-BE49-F238E27FC236}">
                <a16:creationId xmlns:a16="http://schemas.microsoft.com/office/drawing/2014/main" id="{818A12A1-43C6-60F2-4DCC-F1654D43A966}"/>
              </a:ext>
            </a:extLst>
          </p:cNvPr>
          <p:cNvSpPr>
            <a:spLocks noGrp="1"/>
          </p:cNvSpPr>
          <p:nvPr>
            <p:ph type="ftr" sz="quarter" idx="3"/>
          </p:nvPr>
        </p:nvSpPr>
        <p:spPr>
          <a:xfrm>
            <a:off x="2495601" y="6309336"/>
            <a:ext cx="8712968" cy="144000"/>
          </a:xfrm>
          <a:prstGeom prst="rect">
            <a:avLst/>
          </a:prstGeom>
        </p:spPr>
        <p:txBody>
          <a:bodyPr vert="horz" lIns="0" tIns="0" rIns="0" bIns="0" rtlCol="0" anchor="t" anchorCtr="0"/>
          <a:lstStyle>
            <a:lvl1pPr algn="r">
              <a:defRPr sz="900">
                <a:solidFill>
                  <a:schemeClr val="tx1"/>
                </a:solidFill>
              </a:defRPr>
            </a:lvl1pPr>
          </a:lstStyle>
          <a:p>
            <a:r>
              <a:rPr lang="de-DE"/>
              <a:t>Handyregeln an Schulen | Datum | Kultusministerium BW/ Zentrum für Schulqualität und Lehrerbildung/ Landesmedienzentrum BW</a:t>
            </a:r>
            <a:endParaRPr lang="de-DE" dirty="0"/>
          </a:p>
        </p:txBody>
      </p:sp>
      <p:sp>
        <p:nvSpPr>
          <p:cNvPr id="6" name="Foliennummernplatzhalter 5">
            <a:extLst>
              <a:ext uri="{FF2B5EF4-FFF2-40B4-BE49-F238E27FC236}">
                <a16:creationId xmlns:a16="http://schemas.microsoft.com/office/drawing/2014/main" id="{1F8F8277-A389-9663-74AC-EADAD2616335}"/>
              </a:ext>
            </a:extLst>
          </p:cNvPr>
          <p:cNvSpPr>
            <a:spLocks noGrp="1"/>
          </p:cNvSpPr>
          <p:nvPr>
            <p:ph type="sldNum" sz="quarter" idx="4"/>
          </p:nvPr>
        </p:nvSpPr>
        <p:spPr>
          <a:xfrm>
            <a:off x="11424632" y="6309335"/>
            <a:ext cx="360000" cy="144000"/>
          </a:xfrm>
          <a:prstGeom prst="rect">
            <a:avLst/>
          </a:prstGeom>
        </p:spPr>
        <p:txBody>
          <a:bodyPr vert="horz" lIns="0" tIns="0" rIns="0" bIns="0" rtlCol="0" anchor="t" anchorCtr="0"/>
          <a:lstStyle>
            <a:lvl1pPr algn="r">
              <a:defRPr sz="900">
                <a:solidFill>
                  <a:schemeClr val="tx1"/>
                </a:solidFill>
              </a:defRPr>
            </a:lvl1pPr>
          </a:lstStyle>
          <a:p>
            <a:fld id="{C29EFDD2-F014-4C4E-B0F6-17320FB21D2C}" type="slidenum">
              <a:rPr lang="de-DE" smtClean="0"/>
              <a:pPr/>
              <a:t>‹Nr.›</a:t>
            </a:fld>
            <a:endParaRPr lang="de-DE" dirty="0"/>
          </a:p>
        </p:txBody>
      </p:sp>
      <p:pic>
        <p:nvPicPr>
          <p:cNvPr id="7" name="Grafik 6">
            <a:extLst>
              <a:ext uri="{FF2B5EF4-FFF2-40B4-BE49-F238E27FC236}">
                <a16:creationId xmlns:a16="http://schemas.microsoft.com/office/drawing/2014/main" id="{948292A9-DE2B-E9DF-99DC-1E1E4068C06B}"/>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521931" y="6228000"/>
            <a:ext cx="1304473" cy="300706"/>
          </a:xfrm>
          <a:prstGeom prst="rect">
            <a:avLst/>
          </a:prstGeom>
        </p:spPr>
      </p:pic>
    </p:spTree>
    <p:extLst>
      <p:ext uri="{BB962C8B-B14F-4D97-AF65-F5344CB8AC3E}">
        <p14:creationId xmlns:p14="http://schemas.microsoft.com/office/powerpoint/2010/main" val="22824827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5" r:id="rId3"/>
    <p:sldLayoutId id="2147483675" r:id="rId4"/>
    <p:sldLayoutId id="2147483650" r:id="rId5"/>
    <p:sldLayoutId id="2147483660" r:id="rId6"/>
    <p:sldLayoutId id="2147483670" r:id="rId7"/>
    <p:sldLayoutId id="2147483661" r:id="rId8"/>
    <p:sldLayoutId id="2147483669" r:id="rId9"/>
    <p:sldLayoutId id="2147483652" r:id="rId10"/>
    <p:sldLayoutId id="2147483671" r:id="rId11"/>
    <p:sldLayoutId id="2147483672" r:id="rId12"/>
    <p:sldLayoutId id="2147483662" r:id="rId13"/>
    <p:sldLayoutId id="2147483663" r:id="rId14"/>
    <p:sldLayoutId id="2147483666" r:id="rId15"/>
    <p:sldLayoutId id="2147483676" r:id="rId16"/>
    <p:sldLayoutId id="2147483677" r:id="rId17"/>
    <p:sldLayoutId id="2147483667" r:id="rId18"/>
    <p:sldLayoutId id="2147483668" r:id="rId19"/>
    <p:sldLayoutId id="2147483654" r:id="rId20"/>
    <p:sldLayoutId id="2147483655" r:id="rId21"/>
    <p:sldLayoutId id="2147483673" r:id="rId22"/>
    <p:sldLayoutId id="2147483674" r:id="rId23"/>
    <p:sldLayoutId id="2147483653" r:id="rId24"/>
    <p:sldLayoutId id="2147483651" r:id="rId25"/>
  </p:sldLayoutIdLst>
  <p:hf hdr="0"/>
  <p:txStyles>
    <p:title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p:titleStyle>
    <p:bodyStyle>
      <a:lvl1pPr marL="0" indent="0" algn="l" defTabSz="914400" rtl="0" eaLnBrk="1" latinLnBrk="0" hangingPunct="1">
        <a:lnSpc>
          <a:spcPct val="115000"/>
        </a:lnSpc>
        <a:spcBef>
          <a:spcPts val="0"/>
        </a:spcBef>
        <a:buFont typeface="Arial" panose="020B0604020202020204" pitchFamily="34" charset="0"/>
        <a:buNone/>
        <a:defRPr sz="1800" b="1" kern="1200" spc="0" baseline="0">
          <a:solidFill>
            <a:schemeClr val="tx1"/>
          </a:solidFill>
          <a:latin typeface="+mn-lt"/>
          <a:ea typeface="+mn-ea"/>
          <a:cs typeface="+mn-cs"/>
        </a:defRPr>
      </a:lvl1pPr>
      <a:lvl2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2pPr>
      <a:lvl3pPr marL="342000" indent="-198000" algn="l" defTabSz="914400" rtl="0" eaLnBrk="1" latinLnBrk="0" hangingPunct="1">
        <a:lnSpc>
          <a:spcPct val="115000"/>
        </a:lnSpc>
        <a:spcBef>
          <a:spcPts val="0"/>
        </a:spcBef>
        <a:buFont typeface="Wingdings" panose="05000000000000000000" pitchFamily="2" charset="2"/>
        <a:buChar char=""/>
        <a:tabLst/>
        <a:defRPr sz="1800" kern="1200" spc="0" baseline="0">
          <a:solidFill>
            <a:schemeClr val="tx1"/>
          </a:solidFill>
          <a:latin typeface="+mn-lt"/>
          <a:ea typeface="+mn-ea"/>
          <a:cs typeface="+mn-cs"/>
        </a:defRPr>
      </a:lvl3pPr>
      <a:lvl4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4pPr>
      <a:lvl5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5pPr>
      <a:lvl6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6pPr>
      <a:lvl7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7pPr>
      <a:lvl8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8pPr>
      <a:lvl9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57" userDrawn="1">
          <p15:clr>
            <a:srgbClr val="F26B43"/>
          </p15:clr>
        </p15:guide>
        <p15:guide id="4" pos="7423" userDrawn="1">
          <p15:clr>
            <a:srgbClr val="F26B43"/>
          </p15:clr>
        </p15:guide>
        <p15:guide id="5" orient="horz" pos="21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hyperlink" Target="https://wienerstadtgespraech.at/falter_interviews/Interview-Silke-Mueller" TargetMode="Externa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km.baden-wuerttemberg.de/de/schule/schulartuebergreifend/handyregeln-an-schulen" TargetMode="External"/><Relationship Id="rId1" Type="http://schemas.openxmlformats.org/officeDocument/2006/relationships/slideLayout" Target="../slideLayouts/slideLayout4.xml"/><Relationship Id="rId5" Type="http://schemas.openxmlformats.org/officeDocument/2006/relationships/image" Target="../media/image33.jpeg"/><Relationship Id="rId4" Type="http://schemas.openxmlformats.org/officeDocument/2006/relationships/image" Target="../media/image32.png"/></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hyperlink" Target="mailto:daniel.kuhn@zsl.kv.bwl.de" TargetMode="External"/><Relationship Id="rId2" Type="http://schemas.openxmlformats.org/officeDocument/2006/relationships/hyperlink" Target="mailto:jens.lisiecki@zsl-rsgd.de" TargetMode="Externa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3" Type="http://schemas.openxmlformats.org/officeDocument/2006/relationships/hyperlink" Target="https://www.lmz-bw.de/handynutzung" TargetMode="External"/><Relationship Id="rId2" Type="http://schemas.openxmlformats.org/officeDocument/2006/relationships/hyperlink" Target="https://www.lmz-bw.de/medienzentren-angebote" TargetMode="Externa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9BFA6638-BEB8-A021-9876-4C79CA6A2648}"/>
              </a:ext>
            </a:extLst>
          </p:cNvPr>
          <p:cNvSpPr>
            <a:spLocks noGrp="1"/>
          </p:cNvSpPr>
          <p:nvPr>
            <p:ph type="title"/>
          </p:nvPr>
        </p:nvSpPr>
        <p:spPr>
          <a:xfrm>
            <a:off x="408632" y="332656"/>
            <a:ext cx="11376000" cy="936104"/>
          </a:xfrm>
        </p:spPr>
        <p:txBody>
          <a:bodyPr/>
          <a:lstStyle/>
          <a:p>
            <a:r>
              <a:rPr lang="de-DE" dirty="0"/>
              <a:t>Handyregeln an Schulen</a:t>
            </a:r>
          </a:p>
        </p:txBody>
      </p:sp>
      <p:sp>
        <p:nvSpPr>
          <p:cNvPr id="5" name="Untertitel 4">
            <a:extLst>
              <a:ext uri="{FF2B5EF4-FFF2-40B4-BE49-F238E27FC236}">
                <a16:creationId xmlns:a16="http://schemas.microsoft.com/office/drawing/2014/main" id="{091F1884-CD6F-771F-E13A-41806FBD6F94}"/>
              </a:ext>
            </a:extLst>
          </p:cNvPr>
          <p:cNvSpPr>
            <a:spLocks noGrp="1"/>
          </p:cNvSpPr>
          <p:nvPr>
            <p:ph type="subTitle" idx="1"/>
          </p:nvPr>
        </p:nvSpPr>
        <p:spPr/>
        <p:txBody>
          <a:bodyPr/>
          <a:lstStyle/>
          <a:p>
            <a:r>
              <a:rPr lang="de-DE" dirty="0"/>
              <a:t>Grundsätzliche Überlegungen</a:t>
            </a:r>
          </a:p>
        </p:txBody>
      </p:sp>
    </p:spTree>
    <p:extLst>
      <p:ext uri="{BB962C8B-B14F-4D97-AF65-F5344CB8AC3E}">
        <p14:creationId xmlns:p14="http://schemas.microsoft.com/office/powerpoint/2010/main" val="1116362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D77125-8DED-01DD-92FD-FBA6227C7317}"/>
              </a:ext>
            </a:extLst>
          </p:cNvPr>
          <p:cNvSpPr>
            <a:spLocks noGrp="1"/>
          </p:cNvSpPr>
          <p:nvPr>
            <p:ph type="title"/>
          </p:nvPr>
        </p:nvSpPr>
        <p:spPr/>
        <p:txBody>
          <a:bodyPr/>
          <a:lstStyle/>
          <a:p>
            <a:r>
              <a:rPr lang="de-DE" dirty="0"/>
              <a:t>Gliederung</a:t>
            </a:r>
          </a:p>
        </p:txBody>
      </p:sp>
      <p:sp>
        <p:nvSpPr>
          <p:cNvPr id="4" name="Foliennummernplatzhalter 3">
            <a:extLst>
              <a:ext uri="{FF2B5EF4-FFF2-40B4-BE49-F238E27FC236}">
                <a16:creationId xmlns:a16="http://schemas.microsoft.com/office/drawing/2014/main" id="{B7B7CCBB-E3FE-21E0-D2EC-201733010B3E}"/>
              </a:ext>
            </a:extLst>
          </p:cNvPr>
          <p:cNvSpPr>
            <a:spLocks noGrp="1"/>
          </p:cNvSpPr>
          <p:nvPr>
            <p:ph type="sldNum" sz="quarter" idx="12"/>
          </p:nvPr>
        </p:nvSpPr>
        <p:spPr/>
        <p:txBody>
          <a:bodyPr/>
          <a:lstStyle/>
          <a:p>
            <a:fld id="{C29EFDD2-F014-4C4E-B0F6-17320FB21D2C}" type="slidenum">
              <a:rPr lang="de-DE" smtClean="0"/>
              <a:t>10</a:t>
            </a:fld>
            <a:endParaRPr lang="de-DE" dirty="0"/>
          </a:p>
        </p:txBody>
      </p:sp>
      <p:sp>
        <p:nvSpPr>
          <p:cNvPr id="5" name="Textplatzhalter 4">
            <a:extLst>
              <a:ext uri="{FF2B5EF4-FFF2-40B4-BE49-F238E27FC236}">
                <a16:creationId xmlns:a16="http://schemas.microsoft.com/office/drawing/2014/main" id="{6B25AD7D-E66F-FB5B-8A80-F1C24ECF131D}"/>
              </a:ext>
            </a:extLst>
          </p:cNvPr>
          <p:cNvSpPr>
            <a:spLocks noGrp="1"/>
          </p:cNvSpPr>
          <p:nvPr>
            <p:ph type="body" sz="quarter" idx="13"/>
          </p:nvPr>
        </p:nvSpPr>
        <p:spPr>
          <a:xfrm>
            <a:off x="445026" y="1196752"/>
            <a:ext cx="7091134" cy="4752975"/>
          </a:xfrm>
        </p:spPr>
        <p:txBody>
          <a:bodyPr/>
          <a:lstStyle/>
          <a:p>
            <a:endParaRPr lang="de-DE" sz="2000" b="0" noProof="0" dirty="0"/>
          </a:p>
          <a:p>
            <a:pPr marL="446088" indent="-446088"/>
            <a:r>
              <a:rPr lang="de-DE" sz="2400" b="0" noProof="0" dirty="0"/>
              <a:t>1.   	Weisen Kinder und Jugendliche ein problematisches </a:t>
            </a:r>
            <a:r>
              <a:rPr lang="de-DE" sz="2400" noProof="0" dirty="0"/>
              <a:t>Mediennutzungsverhalten</a:t>
            </a:r>
            <a:r>
              <a:rPr lang="de-DE" sz="2400" b="0" noProof="0" dirty="0"/>
              <a:t> auf?</a:t>
            </a:r>
          </a:p>
          <a:p>
            <a:pPr marL="446088" indent="-446088"/>
            <a:r>
              <a:rPr lang="de-DE" sz="2400" b="0" noProof="0" dirty="0"/>
              <a:t>2.  	Sind </a:t>
            </a:r>
            <a:r>
              <a:rPr lang="de-DE" sz="2400" noProof="0" dirty="0"/>
              <a:t>Handyregeln</a:t>
            </a:r>
            <a:r>
              <a:rPr lang="de-DE" sz="2400" b="0" noProof="0" dirty="0"/>
              <a:t> eine sinnvolle Lösung?</a:t>
            </a:r>
          </a:p>
          <a:p>
            <a:pPr marL="446088" indent="-446088"/>
            <a:r>
              <a:rPr lang="de-DE" sz="2400" b="0" noProof="0" dirty="0"/>
              <a:t>3.  	Was steht im neuen </a:t>
            </a:r>
            <a:r>
              <a:rPr lang="de-DE" sz="2400" noProof="0" dirty="0"/>
              <a:t>Schulgesetz</a:t>
            </a:r>
            <a:r>
              <a:rPr lang="de-DE" sz="2400" b="0" noProof="0" dirty="0"/>
              <a:t>?</a:t>
            </a:r>
            <a:r>
              <a:rPr lang="de-DE" sz="2400" b="0" noProof="0" dirty="0">
                <a:solidFill>
                  <a:srgbClr val="FF0000"/>
                </a:solidFill>
              </a:rPr>
              <a:t>*</a:t>
            </a:r>
          </a:p>
          <a:p>
            <a:pPr marL="446088" indent="-446088"/>
            <a:r>
              <a:rPr lang="de-DE" sz="2400" b="0" noProof="0" dirty="0"/>
              <a:t>4.  	</a:t>
            </a:r>
            <a:r>
              <a:rPr lang="de-DE" sz="2400" noProof="0" dirty="0"/>
              <a:t>Handyregeln</a:t>
            </a:r>
            <a:r>
              <a:rPr lang="de-DE" sz="2400" b="0" noProof="0" dirty="0"/>
              <a:t> in der </a:t>
            </a:r>
            <a:r>
              <a:rPr lang="de-DE" sz="2400" noProof="0" dirty="0"/>
              <a:t>Schulordnung</a:t>
            </a:r>
            <a:r>
              <a:rPr lang="de-DE" sz="2400" b="0" noProof="0" dirty="0"/>
              <a:t>: Was muss ich beachten?</a:t>
            </a:r>
          </a:p>
          <a:p>
            <a:pPr marL="457200" indent="-457200">
              <a:buAutoNum type="arabicPeriod" startAt="5"/>
            </a:pPr>
            <a:r>
              <a:rPr lang="de-DE" sz="2400" b="0" noProof="0" dirty="0"/>
              <a:t>Widersprechen sich </a:t>
            </a:r>
            <a:r>
              <a:rPr lang="de-DE" sz="2400" noProof="0" dirty="0"/>
              <a:t>Handyregeln</a:t>
            </a:r>
            <a:r>
              <a:rPr lang="de-DE" sz="2400" b="0" noProof="0" dirty="0"/>
              <a:t> und eine </a:t>
            </a:r>
            <a:r>
              <a:rPr lang="de-DE" sz="2400" noProof="0" dirty="0"/>
              <a:t>moderne</a:t>
            </a:r>
            <a:r>
              <a:rPr lang="de-DE" sz="2400" b="0" noProof="0" dirty="0"/>
              <a:t> </a:t>
            </a:r>
            <a:r>
              <a:rPr lang="de-DE" sz="2400" noProof="0" dirty="0"/>
              <a:t>Medienbildung</a:t>
            </a:r>
            <a:r>
              <a:rPr lang="de-DE" sz="2400" b="0" noProof="0" dirty="0"/>
              <a:t>?</a:t>
            </a:r>
          </a:p>
          <a:p>
            <a:pPr>
              <a:lnSpc>
                <a:spcPct val="100000"/>
              </a:lnSpc>
            </a:pPr>
            <a:endParaRPr lang="de-DE" sz="2400" b="0" noProof="0" dirty="0"/>
          </a:p>
          <a:p>
            <a:r>
              <a:rPr lang="de-DE" b="0" i="1" noProof="0" dirty="0">
                <a:solidFill>
                  <a:srgbClr val="FF0000"/>
                </a:solidFill>
              </a:rPr>
              <a:t>*aktueller Stand des Referentenentwurfs</a:t>
            </a:r>
          </a:p>
          <a:p>
            <a:pPr marL="342900" indent="-342900">
              <a:buAutoNum type="arabicPeriod"/>
            </a:pPr>
            <a:endParaRPr lang="de-DE" sz="2400" noProof="0" dirty="0"/>
          </a:p>
          <a:p>
            <a:endParaRPr lang="de-DE" noProof="0" dirty="0"/>
          </a:p>
        </p:txBody>
      </p:sp>
      <p:pic>
        <p:nvPicPr>
          <p:cNvPr id="6" name="Grafik 5"/>
          <p:cNvPicPr>
            <a:picLocks noChangeAspect="1"/>
          </p:cNvPicPr>
          <p:nvPr/>
        </p:nvPicPr>
        <p:blipFill>
          <a:blip r:embed="rId2"/>
          <a:stretch>
            <a:fillRect/>
          </a:stretch>
        </p:blipFill>
        <p:spPr>
          <a:xfrm>
            <a:off x="7901008" y="1162472"/>
            <a:ext cx="3517511" cy="3340121"/>
          </a:xfrm>
          <a:prstGeom prst="rect">
            <a:avLst/>
          </a:prstGeom>
        </p:spPr>
      </p:pic>
      <p:sp>
        <p:nvSpPr>
          <p:cNvPr id="7"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4246206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fik 6">
            <a:extLst>
              <a:ext uri="{FF2B5EF4-FFF2-40B4-BE49-F238E27FC236}">
                <a16:creationId xmlns:a16="http://schemas.microsoft.com/office/drawing/2014/main" id="{61ADD45D-9F38-ACD6-8FF5-798AEE7D4ECB}"/>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1515" r="1515"/>
          <a:stretch/>
        </p:blipFill>
        <p:spPr>
          <a:xfrm>
            <a:off x="20" y="1"/>
            <a:ext cx="12191980" cy="6857999"/>
          </a:xfrm>
          <a:prstGeom prst="rect">
            <a:avLst/>
          </a:prstGeom>
        </p:spPr>
      </p:pic>
      <p:sp>
        <p:nvSpPr>
          <p:cNvPr id="13" name="Rechteck 12">
            <a:extLst>
              <a:ext uri="{FF2B5EF4-FFF2-40B4-BE49-F238E27FC236}">
                <a16:creationId xmlns:a16="http://schemas.microsoft.com/office/drawing/2014/main" id="{E2E31277-BABB-844E-6643-6A781B91C2C2}"/>
              </a:ext>
            </a:extLst>
          </p:cNvPr>
          <p:cNvSpPr/>
          <p:nvPr/>
        </p:nvSpPr>
        <p:spPr>
          <a:xfrm>
            <a:off x="5627948" y="1224137"/>
            <a:ext cx="936104" cy="86409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FR"/>
          </a:p>
        </p:txBody>
      </p:sp>
      <p:sp>
        <p:nvSpPr>
          <p:cNvPr id="2" name="Titel 1"/>
          <p:cNvSpPr>
            <a:spLocks noGrp="1"/>
          </p:cNvSpPr>
          <p:nvPr>
            <p:ph type="title"/>
          </p:nvPr>
        </p:nvSpPr>
        <p:spPr>
          <a:xfrm>
            <a:off x="1524000" y="1628800"/>
            <a:ext cx="9144000" cy="2900518"/>
          </a:xfrm>
        </p:spPr>
        <p:txBody>
          <a:bodyPr vert="horz" lIns="91440" tIns="45720" rIns="91440" bIns="45720" rtlCol="0" anchor="b">
            <a:normAutofit fontScale="90000"/>
          </a:bodyPr>
          <a:lstStyle/>
          <a:p>
            <a:pPr algn="ctr"/>
            <a:r>
              <a:rPr lang="de-DE" sz="5100" dirty="0">
                <a:solidFill>
                  <a:sysClr val="windowText" lastClr="000000"/>
                </a:solidFill>
              </a:rPr>
              <a:t>1 </a:t>
            </a:r>
            <a:br>
              <a:rPr lang="de-DE" sz="5100" dirty="0">
                <a:solidFill>
                  <a:srgbClr val="FFFFFF"/>
                </a:solidFill>
              </a:rPr>
            </a:br>
            <a:br>
              <a:rPr lang="de-DE" sz="5100" dirty="0">
                <a:solidFill>
                  <a:srgbClr val="FFFFFF"/>
                </a:solidFill>
              </a:rPr>
            </a:br>
            <a:r>
              <a:rPr lang="de-DE" sz="5100" dirty="0">
                <a:solidFill>
                  <a:srgbClr val="FFFFFF"/>
                </a:solidFill>
              </a:rPr>
              <a:t>Weisen Kinder und Jugendliche ein problematisches Mediennutzungsverhalten auf?</a:t>
            </a:r>
          </a:p>
        </p:txBody>
      </p:sp>
    </p:spTree>
    <p:extLst>
      <p:ext uri="{BB962C8B-B14F-4D97-AF65-F5344CB8AC3E}">
        <p14:creationId xmlns:p14="http://schemas.microsoft.com/office/powerpoint/2010/main" val="394825765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descr="Ein Bild, das Muster, Pixel, nähen enthält.&#10;&#10;Automatisch generierte Beschreibung">
            <a:extLst>
              <a:ext uri="{FF2B5EF4-FFF2-40B4-BE49-F238E27FC236}">
                <a16:creationId xmlns:a16="http://schemas.microsoft.com/office/drawing/2014/main" id="{F1D3D3E3-1190-B236-519D-280AEA5A2A1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1384" y="2489129"/>
            <a:ext cx="1837544" cy="1837544"/>
          </a:xfrm>
          <a:prstGeom prst="rect">
            <a:avLst/>
          </a:prstGeom>
        </p:spPr>
      </p:pic>
      <p:sp>
        <p:nvSpPr>
          <p:cNvPr id="2" name="Titel 1"/>
          <p:cNvSpPr>
            <a:spLocks noGrp="1"/>
          </p:cNvSpPr>
          <p:nvPr>
            <p:ph type="title"/>
          </p:nvPr>
        </p:nvSpPr>
        <p:spPr/>
        <p:txBody>
          <a:bodyPr/>
          <a:lstStyle/>
          <a:p>
            <a:r>
              <a:rPr lang="de-DE" dirty="0"/>
              <a:t>Ergebnisse der DAK-Studie</a:t>
            </a:r>
          </a:p>
        </p:txBody>
      </p:sp>
      <p:sp>
        <p:nvSpPr>
          <p:cNvPr id="3" name="Fußzeilenplatzhalter 2"/>
          <p:cNvSpPr>
            <a:spLocks noGrp="1"/>
          </p:cNvSpPr>
          <p:nvPr>
            <p:ph type="ftr" sz="quarter" idx="11"/>
          </p:nvPr>
        </p:nvSpPr>
        <p:spPr/>
        <p:txBody>
          <a:bodyPr/>
          <a:lstStyle/>
          <a:p>
            <a:r>
              <a:rPr lang="de-DE" dirty="0"/>
              <a:t>Handyregeln an Schulen | Kultusministerium/Zentrum für Schulqualität und Lehrerbildung/Landesmedienzentrum BW</a:t>
            </a:r>
          </a:p>
        </p:txBody>
      </p:sp>
      <p:sp>
        <p:nvSpPr>
          <p:cNvPr id="4" name="Foliennummernplatzhalter 3"/>
          <p:cNvSpPr>
            <a:spLocks noGrp="1"/>
          </p:cNvSpPr>
          <p:nvPr>
            <p:ph type="sldNum" sz="quarter" idx="12"/>
          </p:nvPr>
        </p:nvSpPr>
        <p:spPr/>
        <p:txBody>
          <a:bodyPr/>
          <a:lstStyle/>
          <a:p>
            <a:fld id="{C29EFDD2-F014-4C4E-B0F6-17320FB21D2C}" type="slidenum">
              <a:rPr lang="de-DE" smtClean="0"/>
              <a:t>12</a:t>
            </a:fld>
            <a:endParaRPr lang="de-DE" dirty="0"/>
          </a:p>
        </p:txBody>
      </p:sp>
      <p:pic>
        <p:nvPicPr>
          <p:cNvPr id="11" name="Grafik 10">
            <a:extLst>
              <a:ext uri="{FF2B5EF4-FFF2-40B4-BE49-F238E27FC236}">
                <a16:creationId xmlns:a16="http://schemas.microsoft.com/office/drawing/2014/main" id="{9BFF3A5E-1D92-EBF7-31E8-9A3C195A4A94}"/>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7960668" y="501143"/>
            <a:ext cx="3822700" cy="5412672"/>
          </a:xfrm>
          <a:prstGeom prst="rect">
            <a:avLst/>
          </a:prstGeom>
          <a:ln>
            <a:solidFill>
              <a:schemeClr val="bg1">
                <a:lumMod val="95000"/>
              </a:schemeClr>
            </a:solidFill>
          </a:ln>
        </p:spPr>
      </p:pic>
      <p:sp>
        <p:nvSpPr>
          <p:cNvPr id="13" name="Textplatzhalter 4">
            <a:extLst>
              <a:ext uri="{FF2B5EF4-FFF2-40B4-BE49-F238E27FC236}">
                <a16:creationId xmlns:a16="http://schemas.microsoft.com/office/drawing/2014/main" id="{0BCA8E2F-90F7-70E3-64B2-FA6F0B47CDC9}"/>
              </a:ext>
            </a:extLst>
          </p:cNvPr>
          <p:cNvSpPr txBox="1">
            <a:spLocks/>
          </p:cNvSpPr>
          <p:nvPr/>
        </p:nvSpPr>
        <p:spPr>
          <a:xfrm>
            <a:off x="2505868" y="2723901"/>
            <a:ext cx="2807692" cy="1368001"/>
          </a:xfrm>
          <a:prstGeom prst="rect">
            <a:avLst/>
          </a:prstGeom>
        </p:spPr>
        <p:txBody>
          <a:bodyPr/>
          <a:lstStyle>
            <a:lvl1pPr marL="0" indent="0" algn="l" defTabSz="914400" rtl="0" eaLnBrk="1" latinLnBrk="0" hangingPunct="1">
              <a:lnSpc>
                <a:spcPct val="115000"/>
              </a:lnSpc>
              <a:spcBef>
                <a:spcPts val="0"/>
              </a:spcBef>
              <a:buFont typeface="Arial" panose="020B0604020202020204" pitchFamily="34" charset="0"/>
              <a:buNone/>
              <a:defRPr sz="1800" b="1" kern="1200" spc="0" baseline="0">
                <a:solidFill>
                  <a:schemeClr val="tx1"/>
                </a:solidFill>
                <a:latin typeface="+mn-lt"/>
                <a:ea typeface="+mn-ea"/>
                <a:cs typeface="+mn-cs"/>
              </a:defRPr>
            </a:lvl1pPr>
            <a:lvl2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2pPr>
            <a:lvl3pPr marL="342000" indent="-198000" algn="l" defTabSz="914400" rtl="0" eaLnBrk="1" latinLnBrk="0" hangingPunct="1">
              <a:lnSpc>
                <a:spcPct val="115000"/>
              </a:lnSpc>
              <a:spcBef>
                <a:spcPts val="0"/>
              </a:spcBef>
              <a:buFont typeface="Wingdings" panose="05000000000000000000" pitchFamily="2" charset="2"/>
              <a:buChar char=""/>
              <a:tabLst/>
              <a:defRPr sz="1800" kern="1200" spc="0" baseline="0">
                <a:solidFill>
                  <a:schemeClr val="tx1"/>
                </a:solidFill>
                <a:latin typeface="+mn-lt"/>
                <a:ea typeface="+mn-ea"/>
                <a:cs typeface="+mn-cs"/>
              </a:defRPr>
            </a:lvl3pPr>
            <a:lvl4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4pPr>
            <a:lvl5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5pPr>
            <a:lvl6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6pPr>
            <a:lvl7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7pPr>
            <a:lvl8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8pPr>
            <a:lvl9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9pPr>
          </a:lstStyle>
          <a:p>
            <a:r>
              <a:rPr lang="de-DE" sz="2400" dirty="0"/>
              <a:t>DAK-Studie</a:t>
            </a:r>
          </a:p>
        </p:txBody>
      </p:sp>
      <p:sp>
        <p:nvSpPr>
          <p:cNvPr id="14" name="Textplatzhalter 4">
            <a:extLst>
              <a:ext uri="{FF2B5EF4-FFF2-40B4-BE49-F238E27FC236}">
                <a16:creationId xmlns:a16="http://schemas.microsoft.com/office/drawing/2014/main" id="{3C542C35-A71B-9AC0-27A5-AEADE067E1F6}"/>
              </a:ext>
            </a:extLst>
          </p:cNvPr>
          <p:cNvSpPr txBox="1">
            <a:spLocks/>
          </p:cNvSpPr>
          <p:nvPr/>
        </p:nvSpPr>
        <p:spPr>
          <a:xfrm>
            <a:off x="2509440" y="3213127"/>
            <a:ext cx="5608239" cy="1368001"/>
          </a:xfrm>
          <a:prstGeom prst="rect">
            <a:avLst/>
          </a:prstGeom>
        </p:spPr>
        <p:txBody>
          <a:bodyPr/>
          <a:lstStyle>
            <a:lvl1pPr marL="0" indent="0" algn="l" defTabSz="914400" rtl="0" eaLnBrk="1" latinLnBrk="0" hangingPunct="1">
              <a:lnSpc>
                <a:spcPct val="115000"/>
              </a:lnSpc>
              <a:spcBef>
                <a:spcPts val="0"/>
              </a:spcBef>
              <a:buFont typeface="Arial" panose="020B0604020202020204" pitchFamily="34" charset="0"/>
              <a:buNone/>
              <a:defRPr sz="1800" b="1" kern="1200" spc="0" baseline="0">
                <a:solidFill>
                  <a:schemeClr val="tx1"/>
                </a:solidFill>
                <a:latin typeface="+mn-lt"/>
                <a:ea typeface="+mn-ea"/>
                <a:cs typeface="+mn-cs"/>
              </a:defRPr>
            </a:lvl1pPr>
            <a:lvl2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2pPr>
            <a:lvl3pPr marL="342000" indent="-198000" algn="l" defTabSz="914400" rtl="0" eaLnBrk="1" latinLnBrk="0" hangingPunct="1">
              <a:lnSpc>
                <a:spcPct val="115000"/>
              </a:lnSpc>
              <a:spcBef>
                <a:spcPts val="0"/>
              </a:spcBef>
              <a:buFont typeface="Wingdings" panose="05000000000000000000" pitchFamily="2" charset="2"/>
              <a:buChar char=""/>
              <a:tabLst/>
              <a:defRPr sz="1800" kern="1200" spc="0" baseline="0">
                <a:solidFill>
                  <a:schemeClr val="tx1"/>
                </a:solidFill>
                <a:latin typeface="+mn-lt"/>
                <a:ea typeface="+mn-ea"/>
                <a:cs typeface="+mn-cs"/>
              </a:defRPr>
            </a:lvl3pPr>
            <a:lvl4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4pPr>
            <a:lvl5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5pPr>
            <a:lvl6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6pPr>
            <a:lvl7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7pPr>
            <a:lvl8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8pPr>
            <a:lvl9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9pPr>
          </a:lstStyle>
          <a:p>
            <a:r>
              <a:rPr lang="de-DE" sz="2000" b="0" dirty="0"/>
              <a:t>https://www.dak.de/dak/unternehmen/reporte-forschung/dak-studie-mediensucht-2024_91442</a:t>
            </a:r>
          </a:p>
        </p:txBody>
      </p:sp>
    </p:spTree>
    <p:extLst>
      <p:ext uri="{BB962C8B-B14F-4D97-AF65-F5344CB8AC3E}">
        <p14:creationId xmlns:p14="http://schemas.microsoft.com/office/powerpoint/2010/main" val="207398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Ergebnisse der DAK-Studie</a:t>
            </a:r>
          </a:p>
        </p:txBody>
      </p:sp>
      <p:sp>
        <p:nvSpPr>
          <p:cNvPr id="4" name="Foliennummernplatzhalter 3"/>
          <p:cNvSpPr>
            <a:spLocks noGrp="1"/>
          </p:cNvSpPr>
          <p:nvPr>
            <p:ph type="sldNum" sz="quarter" idx="12"/>
          </p:nvPr>
        </p:nvSpPr>
        <p:spPr/>
        <p:txBody>
          <a:bodyPr/>
          <a:lstStyle/>
          <a:p>
            <a:fld id="{C29EFDD2-F014-4C4E-B0F6-17320FB21D2C}" type="slidenum">
              <a:rPr lang="de-DE" smtClean="0"/>
              <a:t>13</a:t>
            </a:fld>
            <a:endParaRPr lang="de-DE" dirty="0"/>
          </a:p>
        </p:txBody>
      </p:sp>
      <p:sp>
        <p:nvSpPr>
          <p:cNvPr id="6" name="Textfeld 5"/>
          <p:cNvSpPr txBox="1"/>
          <p:nvPr/>
        </p:nvSpPr>
        <p:spPr>
          <a:xfrm>
            <a:off x="407368" y="1096490"/>
            <a:ext cx="6912768" cy="4893647"/>
          </a:xfrm>
          <a:prstGeom prst="rect">
            <a:avLst/>
          </a:prstGeom>
          <a:noFill/>
        </p:spPr>
        <p:txBody>
          <a:bodyPr wrap="square" rtlCol="0">
            <a:spAutoFit/>
          </a:bodyPr>
          <a:lstStyle/>
          <a:p>
            <a:pPr marL="285750" indent="-285750">
              <a:buFont typeface="Wingdings" panose="05000000000000000000" pitchFamily="2" charset="2"/>
              <a:buChar char="ü"/>
            </a:pPr>
            <a:r>
              <a:rPr lang="de-DE" sz="2400" dirty="0"/>
              <a:t>Laut DAK-Studie 2024 zeigen ca. 25 Prozent der deutschlandweit befragten Kinder und Jugendlichen im Alter zwischen 10 und 17 Jahren ein problematisches (d.h. riskantes oder sogar pathologisches) Nutzungsverhalten bzgl. </a:t>
            </a:r>
            <a:r>
              <a:rPr lang="de-DE" sz="2400" b="1" dirty="0"/>
              <a:t>Social Media </a:t>
            </a:r>
            <a:r>
              <a:rPr lang="de-DE" sz="2400" dirty="0"/>
              <a:t>auf</a:t>
            </a:r>
            <a:r>
              <a:rPr lang="de-DE" sz="2400" b="1" dirty="0"/>
              <a:t> </a:t>
            </a:r>
            <a:r>
              <a:rPr lang="de-DE" sz="2400" dirty="0"/>
              <a:t>(dies entspräche ca. 1,5 Mio. Personen).</a:t>
            </a:r>
          </a:p>
          <a:p>
            <a:pPr marL="285750" indent="-285750">
              <a:buFont typeface="Wingdings" panose="05000000000000000000" pitchFamily="2" charset="2"/>
              <a:buChar char="ü"/>
            </a:pPr>
            <a:r>
              <a:rPr lang="de-DE" sz="2400" dirty="0"/>
              <a:t>Zusätzlich mehr als 700.000 Kinder und Jugendliche zeigen problematische Nutzungsmuster in Bezug auf </a:t>
            </a:r>
            <a:r>
              <a:rPr lang="de-DE" sz="2400" b="1" dirty="0"/>
              <a:t>digitale Spiele</a:t>
            </a:r>
            <a:r>
              <a:rPr lang="de-DE" sz="2400" dirty="0"/>
              <a:t>.</a:t>
            </a:r>
          </a:p>
          <a:p>
            <a:pPr marL="285750" indent="-285750">
              <a:buFont typeface="Wingdings" panose="05000000000000000000" pitchFamily="2" charset="2"/>
              <a:buChar char="ü"/>
            </a:pPr>
            <a:r>
              <a:rPr lang="de-DE" sz="2400" dirty="0"/>
              <a:t>Die problematische Nutzung von </a:t>
            </a:r>
            <a:r>
              <a:rPr lang="de-DE" sz="2400" b="1" dirty="0"/>
              <a:t>Streamingdiensten</a:t>
            </a:r>
            <a:r>
              <a:rPr lang="de-DE" sz="2400" dirty="0"/>
              <a:t> wird mit ca. 900.000 Kindern und Jugendlichen beziffert.</a:t>
            </a:r>
          </a:p>
        </p:txBody>
      </p:sp>
      <p:pic>
        <p:nvPicPr>
          <p:cNvPr id="10" name="Grafik 9">
            <a:extLst>
              <a:ext uri="{FF2B5EF4-FFF2-40B4-BE49-F238E27FC236}">
                <a16:creationId xmlns:a16="http://schemas.microsoft.com/office/drawing/2014/main" id="{266BA329-699D-5984-FC51-6DEC997837E8}"/>
              </a:ext>
            </a:extLst>
          </p:cNvPr>
          <p:cNvPicPr>
            <a:picLocks noChangeAspect="1"/>
          </p:cNvPicPr>
          <p:nvPr/>
        </p:nvPicPr>
        <p:blipFill>
          <a:blip r:embed="rId2" cstate="hqprint">
            <a:extLst>
              <a:ext uri="{28A0092B-C50C-407E-A947-70E740481C1C}">
                <a14:useLocalDpi xmlns:a14="http://schemas.microsoft.com/office/drawing/2010/main" val="0"/>
              </a:ext>
            </a:extLst>
          </a:blip>
          <a:srcRect l="36333"/>
          <a:stretch>
            <a:fillRect/>
          </a:stretch>
        </p:blipFill>
        <p:spPr>
          <a:xfrm>
            <a:off x="7649422" y="1412776"/>
            <a:ext cx="4542578" cy="3891745"/>
          </a:xfrm>
          <a:prstGeom prst="rect">
            <a:avLst/>
          </a:prstGeom>
        </p:spPr>
      </p:pic>
      <p:sp>
        <p:nvSpPr>
          <p:cNvPr id="7"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1712637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C29EFDD2-F014-4C4E-B0F6-17320FB21D2C}" type="slidenum">
              <a:rPr lang="de-DE" smtClean="0"/>
              <a:t>14</a:t>
            </a:fld>
            <a:endParaRPr lang="de-DE" dirty="0"/>
          </a:p>
        </p:txBody>
      </p:sp>
      <p:sp>
        <p:nvSpPr>
          <p:cNvPr id="4" name="Textplatzhalter 3"/>
          <p:cNvSpPr>
            <a:spLocks noGrp="1"/>
          </p:cNvSpPr>
          <p:nvPr>
            <p:ph type="body" sz="quarter" idx="13"/>
          </p:nvPr>
        </p:nvSpPr>
        <p:spPr>
          <a:xfrm>
            <a:off x="1199457" y="1196752"/>
            <a:ext cx="10009112" cy="4464497"/>
          </a:xfrm>
        </p:spPr>
        <p:txBody>
          <a:bodyPr vert="horz" lIns="0" tIns="0" rIns="0" bIns="0" rtlCol="0" anchor="t">
            <a:noAutofit/>
          </a:bodyPr>
          <a:lstStyle/>
          <a:p>
            <a:r>
              <a:rPr lang="de-DE" sz="3200" dirty="0"/>
              <a:t>Fazit der DAK-Studie</a:t>
            </a:r>
          </a:p>
          <a:p>
            <a:endParaRPr lang="de-DE" sz="2800" b="0" dirty="0"/>
          </a:p>
          <a:p>
            <a:r>
              <a:rPr lang="de-DE" sz="2600" b="0" dirty="0">
                <a:latin typeface="+mn-lt"/>
              </a:rPr>
              <a:t>„Insgesamt unterstreichen die Ergebnisse die Notwendigkeit eines </a:t>
            </a:r>
            <a:r>
              <a:rPr lang="de-DE" sz="2600" dirty="0">
                <a:latin typeface="+mn-lt"/>
              </a:rPr>
              <a:t>ganzheitlichen Ansatzes</a:t>
            </a:r>
            <a:r>
              <a:rPr lang="de-DE" sz="2600" b="0" dirty="0">
                <a:latin typeface="+mn-lt"/>
              </a:rPr>
              <a:t>, der Eltern, Bildungseinrichtungen, politische Entscheidungsträger und Anbieter digitaler Dienste einbezieht, um Kinder und Jugendliche angemessen auf das Leben in der digitalen Welt </a:t>
            </a:r>
            <a:r>
              <a:rPr lang="de-DE" sz="2600" dirty="0">
                <a:latin typeface="+mn-lt"/>
              </a:rPr>
              <a:t>vorzubereiten</a:t>
            </a:r>
            <a:r>
              <a:rPr lang="de-DE" sz="2600" b="0" dirty="0">
                <a:latin typeface="+mn-lt"/>
              </a:rPr>
              <a:t> und gleichzeitig ihre </a:t>
            </a:r>
            <a:r>
              <a:rPr lang="de-DE" sz="2600" dirty="0">
                <a:latin typeface="+mn-lt"/>
              </a:rPr>
              <a:t>Sicherheit</a:t>
            </a:r>
            <a:r>
              <a:rPr lang="de-DE" sz="2600" b="0" dirty="0">
                <a:latin typeface="+mn-lt"/>
              </a:rPr>
              <a:t> zu gewährleisten.“</a:t>
            </a:r>
          </a:p>
          <a:p>
            <a:endParaRPr lang="de-DE" sz="2800" dirty="0"/>
          </a:p>
          <a:p>
            <a:r>
              <a:rPr lang="de-DE" sz="1600" dirty="0">
                <a:latin typeface="+mn-lt"/>
              </a:rPr>
              <a:t>Quelle: </a:t>
            </a:r>
            <a:r>
              <a:rPr lang="de-DE" sz="1600" b="0" dirty="0">
                <a:latin typeface="+mn-lt"/>
              </a:rPr>
              <a:t>DAK-Studie „Problematische Mediennutzung bei Kindern und Jugendlichen in Deutschland“</a:t>
            </a:r>
          </a:p>
          <a:p>
            <a:endParaRPr lang="de-DE" sz="1800" dirty="0"/>
          </a:p>
        </p:txBody>
      </p:sp>
      <p:sp>
        <p:nvSpPr>
          <p:cNvPr id="5"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11465763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Ergebnisse der JIM-Studie</a:t>
            </a:r>
          </a:p>
        </p:txBody>
      </p:sp>
      <p:sp>
        <p:nvSpPr>
          <p:cNvPr id="4" name="Foliennummernplatzhalter 3"/>
          <p:cNvSpPr>
            <a:spLocks noGrp="1"/>
          </p:cNvSpPr>
          <p:nvPr>
            <p:ph type="sldNum" sz="quarter" idx="12"/>
          </p:nvPr>
        </p:nvSpPr>
        <p:spPr/>
        <p:txBody>
          <a:bodyPr/>
          <a:lstStyle/>
          <a:p>
            <a:fld id="{C29EFDD2-F014-4C4E-B0F6-17320FB21D2C}" type="slidenum">
              <a:rPr lang="de-DE" smtClean="0"/>
              <a:t>15</a:t>
            </a:fld>
            <a:endParaRPr lang="de-DE" dirty="0"/>
          </a:p>
        </p:txBody>
      </p:sp>
      <p:sp>
        <p:nvSpPr>
          <p:cNvPr id="6" name="Textfeld 5"/>
          <p:cNvSpPr txBox="1"/>
          <p:nvPr/>
        </p:nvSpPr>
        <p:spPr>
          <a:xfrm>
            <a:off x="561651" y="4333383"/>
            <a:ext cx="6912768" cy="1119089"/>
          </a:xfrm>
          <a:prstGeom prst="rect">
            <a:avLst/>
          </a:prstGeom>
        </p:spPr>
        <p:txBody>
          <a:bodyPr/>
          <a:lstStyle>
            <a:defPPr>
              <a:defRPr lang="de-DE"/>
            </a:defPPr>
            <a:lvl1pPr indent="0">
              <a:lnSpc>
                <a:spcPct val="115000"/>
              </a:lnSpc>
              <a:spcBef>
                <a:spcPts val="0"/>
              </a:spcBef>
              <a:buFont typeface="Arial" panose="020B0604020202020204" pitchFamily="34" charset="0"/>
              <a:buNone/>
              <a:defRPr sz="2000" b="0" spc="0" baseline="0"/>
            </a:lvl1pPr>
            <a:lvl2pPr marL="0" indent="0">
              <a:lnSpc>
                <a:spcPct val="115000"/>
              </a:lnSpc>
              <a:spcBef>
                <a:spcPts val="0"/>
              </a:spcBef>
              <a:buFont typeface="Arial" panose="020B0604020202020204" pitchFamily="34" charset="0"/>
              <a:buNone/>
              <a:defRPr spc="0" baseline="0"/>
            </a:lvl2pPr>
            <a:lvl3pPr marL="342000" indent="-198000">
              <a:lnSpc>
                <a:spcPct val="115000"/>
              </a:lnSpc>
              <a:spcBef>
                <a:spcPts val="0"/>
              </a:spcBef>
              <a:buFont typeface="Wingdings" panose="05000000000000000000" pitchFamily="2" charset="2"/>
              <a:buChar char=""/>
              <a:tabLst/>
              <a:defRPr spc="0" baseline="0"/>
            </a:lvl3pPr>
            <a:lvl4pPr marL="0" indent="0">
              <a:lnSpc>
                <a:spcPct val="115000"/>
              </a:lnSpc>
              <a:spcBef>
                <a:spcPts val="0"/>
              </a:spcBef>
              <a:buFont typeface="Arial" panose="020B0604020202020204" pitchFamily="34" charset="0"/>
              <a:buNone/>
              <a:defRPr spc="0" baseline="0"/>
            </a:lvl4pPr>
            <a:lvl5pPr marL="0" indent="0">
              <a:lnSpc>
                <a:spcPct val="115000"/>
              </a:lnSpc>
              <a:spcBef>
                <a:spcPts val="0"/>
              </a:spcBef>
              <a:buFont typeface="Arial" panose="020B0604020202020204" pitchFamily="34" charset="0"/>
              <a:buNone/>
              <a:defRPr spc="0" baseline="0"/>
            </a:lvl5pPr>
            <a:lvl6pPr marL="0" indent="0">
              <a:lnSpc>
                <a:spcPct val="115000"/>
              </a:lnSpc>
              <a:spcBef>
                <a:spcPts val="0"/>
              </a:spcBef>
              <a:buFont typeface="Arial" panose="020B0604020202020204" pitchFamily="34" charset="0"/>
              <a:buNone/>
              <a:defRPr spc="0" baseline="0"/>
            </a:lvl6pPr>
            <a:lvl7pPr marL="0" indent="0">
              <a:lnSpc>
                <a:spcPct val="115000"/>
              </a:lnSpc>
              <a:spcBef>
                <a:spcPts val="0"/>
              </a:spcBef>
              <a:buFont typeface="Arial" panose="020B0604020202020204" pitchFamily="34" charset="0"/>
              <a:buNone/>
              <a:defRPr spc="0" baseline="0"/>
            </a:lvl7pPr>
            <a:lvl8pPr marL="0" indent="0">
              <a:lnSpc>
                <a:spcPct val="115000"/>
              </a:lnSpc>
              <a:spcBef>
                <a:spcPts val="0"/>
              </a:spcBef>
              <a:buFont typeface="Arial" panose="020B0604020202020204" pitchFamily="34" charset="0"/>
              <a:buNone/>
              <a:defRPr spc="0" baseline="0"/>
            </a:lvl8pPr>
            <a:lvl9pPr marL="0" indent="0">
              <a:lnSpc>
                <a:spcPct val="115000"/>
              </a:lnSpc>
              <a:spcBef>
                <a:spcPts val="0"/>
              </a:spcBef>
              <a:buFont typeface="Arial" panose="020B0604020202020204" pitchFamily="34" charset="0"/>
              <a:buNone/>
              <a:defRPr spc="0" baseline="0"/>
            </a:lvl9pPr>
          </a:lstStyle>
          <a:p>
            <a:r>
              <a:rPr lang="de-DE" dirty="0"/>
              <a:t>Seit 1998 wird mit der JIM-Studie im jährlichen Turnus eine Basisstudie zum Medienumgang der 12- bis 19-Jährigen durchgeführt. </a:t>
            </a:r>
          </a:p>
        </p:txBody>
      </p:sp>
      <p:pic>
        <p:nvPicPr>
          <p:cNvPr id="7" name="Grafik 6">
            <a:extLst>
              <a:ext uri="{FF2B5EF4-FFF2-40B4-BE49-F238E27FC236}">
                <a16:creationId xmlns:a16="http://schemas.microsoft.com/office/drawing/2014/main" id="{7270227B-2516-6572-40FA-309C2FD2C1B1}"/>
              </a:ext>
            </a:extLst>
          </p:cNvPr>
          <p:cNvPicPr>
            <a:picLocks noChangeAspect="1"/>
          </p:cNvPicPr>
          <p:nvPr/>
        </p:nvPicPr>
        <p:blipFill>
          <a:blip r:embed="rId2"/>
          <a:stretch>
            <a:fillRect/>
          </a:stretch>
        </p:blipFill>
        <p:spPr>
          <a:xfrm>
            <a:off x="561651" y="2132856"/>
            <a:ext cx="1711301" cy="1711301"/>
          </a:xfrm>
          <a:prstGeom prst="rect">
            <a:avLst/>
          </a:prstGeom>
        </p:spPr>
      </p:pic>
      <p:pic>
        <p:nvPicPr>
          <p:cNvPr id="11" name="Grafik 10" descr="Ein Bild, das Text, Screenshot, Diagramm, Grün enthält.&#10;&#10;Automatisch generierte Beschreibung">
            <a:extLst>
              <a:ext uri="{FF2B5EF4-FFF2-40B4-BE49-F238E27FC236}">
                <a16:creationId xmlns:a16="http://schemas.microsoft.com/office/drawing/2014/main" id="{9BFF3A5E-1D92-EBF7-31E8-9A3C195A4A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0668" y="496029"/>
            <a:ext cx="3822700" cy="5422900"/>
          </a:xfrm>
          <a:prstGeom prst="rect">
            <a:avLst/>
          </a:prstGeom>
        </p:spPr>
      </p:pic>
      <p:sp>
        <p:nvSpPr>
          <p:cNvPr id="13" name="Textplatzhalter 4">
            <a:extLst>
              <a:ext uri="{FF2B5EF4-FFF2-40B4-BE49-F238E27FC236}">
                <a16:creationId xmlns:a16="http://schemas.microsoft.com/office/drawing/2014/main" id="{0BCA8E2F-90F7-70E3-64B2-FA6F0B47CDC9}"/>
              </a:ext>
            </a:extLst>
          </p:cNvPr>
          <p:cNvSpPr txBox="1">
            <a:spLocks/>
          </p:cNvSpPr>
          <p:nvPr/>
        </p:nvSpPr>
        <p:spPr>
          <a:xfrm>
            <a:off x="2505868" y="2466176"/>
            <a:ext cx="3086076" cy="1368001"/>
          </a:xfrm>
          <a:prstGeom prst="rect">
            <a:avLst/>
          </a:prstGeom>
        </p:spPr>
        <p:txBody>
          <a:bodyPr/>
          <a:lstStyle>
            <a:lvl1pPr marL="0" indent="0" algn="l" defTabSz="914400" rtl="0" eaLnBrk="1" latinLnBrk="0" hangingPunct="1">
              <a:lnSpc>
                <a:spcPct val="115000"/>
              </a:lnSpc>
              <a:spcBef>
                <a:spcPts val="0"/>
              </a:spcBef>
              <a:buFont typeface="Arial" panose="020B0604020202020204" pitchFamily="34" charset="0"/>
              <a:buNone/>
              <a:defRPr sz="1800" b="1" kern="1200" spc="0" baseline="0">
                <a:solidFill>
                  <a:schemeClr val="tx1"/>
                </a:solidFill>
                <a:latin typeface="+mn-lt"/>
                <a:ea typeface="+mn-ea"/>
                <a:cs typeface="+mn-cs"/>
              </a:defRPr>
            </a:lvl1pPr>
            <a:lvl2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2pPr>
            <a:lvl3pPr marL="342000" indent="-198000" algn="l" defTabSz="914400" rtl="0" eaLnBrk="1" latinLnBrk="0" hangingPunct="1">
              <a:lnSpc>
                <a:spcPct val="115000"/>
              </a:lnSpc>
              <a:spcBef>
                <a:spcPts val="0"/>
              </a:spcBef>
              <a:buFont typeface="Wingdings" panose="05000000000000000000" pitchFamily="2" charset="2"/>
              <a:buChar char=""/>
              <a:tabLst/>
              <a:defRPr sz="1800" kern="1200" spc="0" baseline="0">
                <a:solidFill>
                  <a:schemeClr val="tx1"/>
                </a:solidFill>
                <a:latin typeface="+mn-lt"/>
                <a:ea typeface="+mn-ea"/>
                <a:cs typeface="+mn-cs"/>
              </a:defRPr>
            </a:lvl3pPr>
            <a:lvl4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4pPr>
            <a:lvl5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5pPr>
            <a:lvl6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6pPr>
            <a:lvl7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7pPr>
            <a:lvl8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8pPr>
            <a:lvl9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9pPr>
          </a:lstStyle>
          <a:p>
            <a:r>
              <a:rPr lang="de-DE" sz="2400" dirty="0"/>
              <a:t>Aktuelle JIM-Studie</a:t>
            </a:r>
          </a:p>
        </p:txBody>
      </p:sp>
      <p:sp>
        <p:nvSpPr>
          <p:cNvPr id="14" name="Textplatzhalter 4">
            <a:extLst>
              <a:ext uri="{FF2B5EF4-FFF2-40B4-BE49-F238E27FC236}">
                <a16:creationId xmlns:a16="http://schemas.microsoft.com/office/drawing/2014/main" id="{3C542C35-A71B-9AC0-27A5-AEADE067E1F6}"/>
              </a:ext>
            </a:extLst>
          </p:cNvPr>
          <p:cNvSpPr txBox="1">
            <a:spLocks/>
          </p:cNvSpPr>
          <p:nvPr/>
        </p:nvSpPr>
        <p:spPr>
          <a:xfrm>
            <a:off x="2509440" y="2955402"/>
            <a:ext cx="5608239" cy="1368001"/>
          </a:xfrm>
          <a:prstGeom prst="rect">
            <a:avLst/>
          </a:prstGeom>
        </p:spPr>
        <p:txBody>
          <a:bodyPr/>
          <a:lstStyle>
            <a:lvl1pPr marL="0" indent="0" algn="l" defTabSz="914400" rtl="0" eaLnBrk="1" latinLnBrk="0" hangingPunct="1">
              <a:lnSpc>
                <a:spcPct val="115000"/>
              </a:lnSpc>
              <a:spcBef>
                <a:spcPts val="0"/>
              </a:spcBef>
              <a:buFont typeface="Arial" panose="020B0604020202020204" pitchFamily="34" charset="0"/>
              <a:buNone/>
              <a:defRPr sz="1800" b="1" kern="1200" spc="0" baseline="0">
                <a:solidFill>
                  <a:schemeClr val="tx1"/>
                </a:solidFill>
                <a:latin typeface="+mn-lt"/>
                <a:ea typeface="+mn-ea"/>
                <a:cs typeface="+mn-cs"/>
              </a:defRPr>
            </a:lvl1pPr>
            <a:lvl2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2pPr>
            <a:lvl3pPr marL="342000" indent="-198000" algn="l" defTabSz="914400" rtl="0" eaLnBrk="1" latinLnBrk="0" hangingPunct="1">
              <a:lnSpc>
                <a:spcPct val="115000"/>
              </a:lnSpc>
              <a:spcBef>
                <a:spcPts val="0"/>
              </a:spcBef>
              <a:buFont typeface="Wingdings" panose="05000000000000000000" pitchFamily="2" charset="2"/>
              <a:buChar char=""/>
              <a:tabLst/>
              <a:defRPr sz="1800" kern="1200" spc="0" baseline="0">
                <a:solidFill>
                  <a:schemeClr val="tx1"/>
                </a:solidFill>
                <a:latin typeface="+mn-lt"/>
                <a:ea typeface="+mn-ea"/>
                <a:cs typeface="+mn-cs"/>
              </a:defRPr>
            </a:lvl3pPr>
            <a:lvl4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4pPr>
            <a:lvl5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5pPr>
            <a:lvl6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6pPr>
            <a:lvl7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7pPr>
            <a:lvl8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8pPr>
            <a:lvl9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9pPr>
          </a:lstStyle>
          <a:p>
            <a:r>
              <a:rPr lang="de-DE" sz="2000" b="0" dirty="0"/>
              <a:t>https://mpfs.de/studie/jim-studie-2024/</a:t>
            </a:r>
          </a:p>
        </p:txBody>
      </p:sp>
      <p:sp>
        <p:nvSpPr>
          <p:cNvPr id="10"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1877565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texte, capture d’écran, Police, diagramme&#10;&#10;Le contenu généré par l’IA peut être incorrect.">
            <a:extLst>
              <a:ext uri="{FF2B5EF4-FFF2-40B4-BE49-F238E27FC236}">
                <a16:creationId xmlns:a16="http://schemas.microsoft.com/office/drawing/2014/main" id="{2CFFEBA4-4B4E-1F69-CEF5-918F3EFEE45C}"/>
              </a:ext>
            </a:extLst>
          </p:cNvPr>
          <p:cNvPicPr>
            <a:picLocks noChangeAspect="1"/>
          </p:cNvPicPr>
          <p:nvPr/>
        </p:nvPicPr>
        <p:blipFill>
          <a:blip r:embed="rId2"/>
          <a:stretch>
            <a:fillRect/>
          </a:stretch>
        </p:blipFill>
        <p:spPr>
          <a:xfrm>
            <a:off x="1031359" y="332656"/>
            <a:ext cx="10128018" cy="5890685"/>
          </a:xfrm>
          <a:prstGeom prst="rect">
            <a:avLst/>
          </a:prstGeom>
          <a:ln>
            <a:noFill/>
          </a:ln>
        </p:spPr>
      </p:pic>
      <p:sp>
        <p:nvSpPr>
          <p:cNvPr id="2" name="Titel 1"/>
          <p:cNvSpPr>
            <a:spLocks noGrp="1"/>
          </p:cNvSpPr>
          <p:nvPr>
            <p:ph type="title"/>
          </p:nvPr>
        </p:nvSpPr>
        <p:spPr/>
        <p:txBody>
          <a:bodyPr/>
          <a:lstStyle/>
          <a:p>
            <a:r>
              <a:rPr lang="de-DE" noProof="0" dirty="0"/>
              <a:t>Ergebnisse der </a:t>
            </a:r>
            <a:r>
              <a:rPr lang="de-DE" dirty="0"/>
              <a:t>JIM-Studie</a:t>
            </a:r>
            <a:endParaRPr lang="de-DE" noProof="0" dirty="0"/>
          </a:p>
        </p:txBody>
      </p:sp>
      <p:sp>
        <p:nvSpPr>
          <p:cNvPr id="4" name="Foliennummernplatzhalter 3"/>
          <p:cNvSpPr>
            <a:spLocks noGrp="1"/>
          </p:cNvSpPr>
          <p:nvPr>
            <p:ph type="sldNum" sz="quarter" idx="12"/>
          </p:nvPr>
        </p:nvSpPr>
        <p:spPr/>
        <p:txBody>
          <a:bodyPr/>
          <a:lstStyle/>
          <a:p>
            <a:fld id="{C29EFDD2-F014-4C4E-B0F6-17320FB21D2C}" type="slidenum">
              <a:rPr lang="de-DE" smtClean="0"/>
              <a:t>16</a:t>
            </a:fld>
            <a:endParaRPr lang="de-DE" dirty="0"/>
          </a:p>
        </p:txBody>
      </p:sp>
      <p:sp>
        <p:nvSpPr>
          <p:cNvPr id="7"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1321452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texte, capture d’écran, diagramme, Police&#10;&#10;Le contenu généré par l’IA peut être incorrect.">
            <a:extLst>
              <a:ext uri="{FF2B5EF4-FFF2-40B4-BE49-F238E27FC236}">
                <a16:creationId xmlns:a16="http://schemas.microsoft.com/office/drawing/2014/main" id="{24C2B18F-8EA0-EB4A-5203-F5D9BDD651DB}"/>
              </a:ext>
            </a:extLst>
          </p:cNvPr>
          <p:cNvPicPr>
            <a:picLocks noChangeAspect="1"/>
          </p:cNvPicPr>
          <p:nvPr/>
        </p:nvPicPr>
        <p:blipFill rotWithShape="1">
          <a:blip r:embed="rId2"/>
          <a:srcRect b="1793"/>
          <a:stretch/>
        </p:blipFill>
        <p:spPr>
          <a:xfrm>
            <a:off x="911424" y="332657"/>
            <a:ext cx="10248298" cy="5832648"/>
          </a:xfrm>
          <a:prstGeom prst="rect">
            <a:avLst/>
          </a:prstGeom>
          <a:ln>
            <a:noFill/>
          </a:ln>
        </p:spPr>
      </p:pic>
      <p:sp>
        <p:nvSpPr>
          <p:cNvPr id="2" name="Titel 1"/>
          <p:cNvSpPr>
            <a:spLocks noGrp="1"/>
          </p:cNvSpPr>
          <p:nvPr>
            <p:ph type="title"/>
          </p:nvPr>
        </p:nvSpPr>
        <p:spPr/>
        <p:txBody>
          <a:bodyPr/>
          <a:lstStyle/>
          <a:p>
            <a:r>
              <a:rPr lang="de-DE" noProof="0" dirty="0"/>
              <a:t>Ergebnisse der </a:t>
            </a:r>
            <a:r>
              <a:rPr lang="de-DE" dirty="0"/>
              <a:t>JIM-Studie</a:t>
            </a:r>
            <a:endParaRPr lang="de-DE" noProof="0" dirty="0"/>
          </a:p>
        </p:txBody>
      </p:sp>
      <p:sp>
        <p:nvSpPr>
          <p:cNvPr id="4" name="Foliennummernplatzhalter 3"/>
          <p:cNvSpPr>
            <a:spLocks noGrp="1"/>
          </p:cNvSpPr>
          <p:nvPr>
            <p:ph type="sldNum" sz="quarter" idx="12"/>
          </p:nvPr>
        </p:nvSpPr>
        <p:spPr/>
        <p:txBody>
          <a:bodyPr/>
          <a:lstStyle/>
          <a:p>
            <a:fld id="{C29EFDD2-F014-4C4E-B0F6-17320FB21D2C}" type="slidenum">
              <a:rPr lang="de-DE" smtClean="0"/>
              <a:t>17</a:t>
            </a:fld>
            <a:endParaRPr lang="de-DE" dirty="0"/>
          </a:p>
        </p:txBody>
      </p:sp>
      <p:sp>
        <p:nvSpPr>
          <p:cNvPr id="8"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1162602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4726022-391F-F15B-ECB0-E5FA146140DE}"/>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1477" r="1477"/>
          <a:stretch/>
        </p:blipFill>
        <p:spPr>
          <a:xfrm>
            <a:off x="0" y="-1"/>
            <a:ext cx="12201503" cy="6858001"/>
          </a:xfrm>
          <a:prstGeom prst="rect">
            <a:avLst/>
          </a:prstGeom>
        </p:spPr>
      </p:pic>
      <p:sp>
        <p:nvSpPr>
          <p:cNvPr id="11" name="Foliennummernplatzhalter 3">
            <a:extLst>
              <a:ext uri="{FF2B5EF4-FFF2-40B4-BE49-F238E27FC236}">
                <a16:creationId xmlns:a16="http://schemas.microsoft.com/office/drawing/2014/main" id="{A5C537E6-AB28-E44F-E9E0-81C6C0EEC73B}"/>
              </a:ext>
            </a:extLst>
          </p:cNvPr>
          <p:cNvSpPr>
            <a:spLocks noGrp="1"/>
          </p:cNvSpPr>
          <p:nvPr>
            <p:ph type="sldNum" sz="quarter" idx="4294967295"/>
          </p:nvPr>
        </p:nvSpPr>
        <p:spPr>
          <a:xfrm>
            <a:off x="11833225" y="6308725"/>
            <a:ext cx="358775" cy="144463"/>
          </a:xfrm>
        </p:spPr>
        <p:txBody>
          <a:bodyPr/>
          <a:lstStyle/>
          <a:p>
            <a:fld id="{C29EFDD2-F014-4C4E-B0F6-17320FB21D2C}" type="slidenum">
              <a:rPr lang="de-DE" smtClean="0"/>
              <a:pPr/>
              <a:t>18</a:t>
            </a:fld>
            <a:endParaRPr lang="de-DE" dirty="0"/>
          </a:p>
        </p:txBody>
      </p:sp>
      <p:sp>
        <p:nvSpPr>
          <p:cNvPr id="13" name="Rechteck 12">
            <a:extLst>
              <a:ext uri="{FF2B5EF4-FFF2-40B4-BE49-F238E27FC236}">
                <a16:creationId xmlns:a16="http://schemas.microsoft.com/office/drawing/2014/main" id="{E2E31277-BABB-844E-6643-6A781B91C2C2}"/>
              </a:ext>
            </a:extLst>
          </p:cNvPr>
          <p:cNvSpPr/>
          <p:nvPr/>
        </p:nvSpPr>
        <p:spPr>
          <a:xfrm>
            <a:off x="5627948" y="1224137"/>
            <a:ext cx="936104" cy="86409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FR"/>
          </a:p>
        </p:txBody>
      </p:sp>
      <p:sp>
        <p:nvSpPr>
          <p:cNvPr id="9" name="Titel 1">
            <a:extLst>
              <a:ext uri="{FF2B5EF4-FFF2-40B4-BE49-F238E27FC236}">
                <a16:creationId xmlns:a16="http://schemas.microsoft.com/office/drawing/2014/main" id="{5F52069E-A2AB-988B-D992-5C12868AF35E}"/>
              </a:ext>
            </a:extLst>
          </p:cNvPr>
          <p:cNvSpPr>
            <a:spLocks noGrp="1"/>
          </p:cNvSpPr>
          <p:nvPr>
            <p:ph type="title" idx="4294967295"/>
          </p:nvPr>
        </p:nvSpPr>
        <p:spPr>
          <a:xfrm>
            <a:off x="1524000" y="1273332"/>
            <a:ext cx="9144000" cy="2900362"/>
          </a:xfrm>
        </p:spPr>
        <p:txBody>
          <a:bodyPr vert="horz" lIns="91440" tIns="45720" rIns="91440" bIns="45720" rtlCol="0" anchor="b">
            <a:normAutofit/>
          </a:bodyPr>
          <a:lstStyle/>
          <a:p>
            <a:pPr algn="ctr"/>
            <a:r>
              <a:rPr lang="de-DE" sz="5100" dirty="0">
                <a:solidFill>
                  <a:sysClr val="windowText" lastClr="000000"/>
                </a:solidFill>
              </a:rPr>
              <a:t>2 </a:t>
            </a:r>
            <a:br>
              <a:rPr lang="de-DE" sz="5100" dirty="0">
                <a:solidFill>
                  <a:srgbClr val="FFFFFF"/>
                </a:solidFill>
              </a:rPr>
            </a:br>
            <a:br>
              <a:rPr lang="de-DE" sz="5100" dirty="0">
                <a:solidFill>
                  <a:srgbClr val="FFFFFF"/>
                </a:solidFill>
              </a:rPr>
            </a:br>
            <a:r>
              <a:rPr lang="de-DE" sz="5100" dirty="0">
                <a:solidFill>
                  <a:srgbClr val="FFFFFF"/>
                </a:solidFill>
              </a:rPr>
              <a:t>Sind Handyregeln eine </a:t>
            </a:r>
            <a:br>
              <a:rPr lang="de-DE" sz="5100" dirty="0">
                <a:solidFill>
                  <a:srgbClr val="FFFFFF"/>
                </a:solidFill>
              </a:rPr>
            </a:br>
            <a:r>
              <a:rPr lang="de-DE" sz="5100" dirty="0">
                <a:solidFill>
                  <a:srgbClr val="FFFFFF"/>
                </a:solidFill>
              </a:rPr>
              <a:t>sinnvolle Lösung?</a:t>
            </a:r>
          </a:p>
        </p:txBody>
      </p:sp>
    </p:spTree>
    <p:extLst>
      <p:ext uri="{BB962C8B-B14F-4D97-AF65-F5344CB8AC3E}">
        <p14:creationId xmlns:p14="http://schemas.microsoft.com/office/powerpoint/2010/main" val="3870400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8225392" y="1412720"/>
            <a:ext cx="3167065" cy="3150782"/>
          </a:xfrm>
          <a:prstGeom prst="rect">
            <a:avLst/>
          </a:prstGeom>
        </p:spPr>
      </p:pic>
      <p:sp>
        <p:nvSpPr>
          <p:cNvPr id="2" name="Titel 1"/>
          <p:cNvSpPr>
            <a:spLocks noGrp="1"/>
          </p:cNvSpPr>
          <p:nvPr>
            <p:ph type="title"/>
          </p:nvPr>
        </p:nvSpPr>
        <p:spPr/>
        <p:txBody>
          <a:bodyPr/>
          <a:lstStyle/>
          <a:p>
            <a:r>
              <a:rPr lang="de-DE" dirty="0"/>
              <a:t>Wirkung von Handyregeln an der Schule</a:t>
            </a:r>
          </a:p>
        </p:txBody>
      </p:sp>
      <p:sp>
        <p:nvSpPr>
          <p:cNvPr id="4" name="Foliennummernplatzhalter 3"/>
          <p:cNvSpPr>
            <a:spLocks noGrp="1"/>
          </p:cNvSpPr>
          <p:nvPr>
            <p:ph type="sldNum" sz="quarter" idx="12"/>
          </p:nvPr>
        </p:nvSpPr>
        <p:spPr/>
        <p:txBody>
          <a:bodyPr/>
          <a:lstStyle/>
          <a:p>
            <a:fld id="{C29EFDD2-F014-4C4E-B0F6-17320FB21D2C}" type="slidenum">
              <a:rPr lang="de-DE" smtClean="0"/>
              <a:t>19</a:t>
            </a:fld>
            <a:endParaRPr lang="de-DE" dirty="0"/>
          </a:p>
        </p:txBody>
      </p:sp>
      <p:sp>
        <p:nvSpPr>
          <p:cNvPr id="5" name="Textplatzhalter 4"/>
          <p:cNvSpPr>
            <a:spLocks noGrp="1"/>
          </p:cNvSpPr>
          <p:nvPr>
            <p:ph type="body" sz="quarter" idx="13"/>
          </p:nvPr>
        </p:nvSpPr>
        <p:spPr>
          <a:xfrm>
            <a:off x="407368" y="1700656"/>
            <a:ext cx="7762103" cy="4321175"/>
          </a:xfrm>
        </p:spPr>
        <p:txBody>
          <a:bodyPr vert="horz" lIns="0" tIns="28800" rIns="0" bIns="0" rtlCol="0" anchor="t">
            <a:noAutofit/>
          </a:bodyPr>
          <a:lstStyle/>
          <a:p>
            <a:pPr marL="342900" indent="-342900">
              <a:buFont typeface="Wingdings" panose="05000000000000000000" pitchFamily="2" charset="2"/>
              <a:buChar char="ü"/>
            </a:pPr>
            <a:r>
              <a:rPr lang="de-DE" sz="2400" b="0" noProof="0" dirty="0"/>
              <a:t>Jüngste wissenschaftliche Studien zeigen, dass Einschränkungen der privaten Handynutzung an Schulen sich positiv auf das </a:t>
            </a:r>
            <a:r>
              <a:rPr lang="de-DE" sz="2400" noProof="0" dirty="0"/>
              <a:t>soziale Miteinander</a:t>
            </a:r>
            <a:r>
              <a:rPr lang="de-DE" sz="2400" b="0" noProof="0" dirty="0"/>
              <a:t> in der Schule auswirken können.</a:t>
            </a:r>
          </a:p>
          <a:p>
            <a:pPr marL="342900" indent="-342900">
              <a:buFont typeface="Wingdings" panose="05000000000000000000" pitchFamily="2" charset="2"/>
              <a:buChar char="ü"/>
            </a:pPr>
            <a:r>
              <a:rPr lang="de-DE" sz="2400" b="0" noProof="0" dirty="0"/>
              <a:t>Eine positive Auswirkung auf den </a:t>
            </a:r>
            <a:r>
              <a:rPr lang="de-DE" sz="2400" noProof="0" dirty="0"/>
              <a:t>Lernerfolg</a:t>
            </a:r>
            <a:r>
              <a:rPr lang="de-DE" sz="2400" b="0" noProof="0" dirty="0"/>
              <a:t> ist ebenfalls messbar. </a:t>
            </a:r>
          </a:p>
          <a:p>
            <a:br>
              <a:rPr lang="de-DE" sz="2400" b="0" noProof="0" dirty="0"/>
            </a:br>
            <a:endParaRPr lang="de-DE" sz="2400" b="0" noProof="0" dirty="0"/>
          </a:p>
          <a:p>
            <a:r>
              <a:rPr lang="de-DE" sz="1050" noProof="0" dirty="0"/>
              <a:t>Quelle: </a:t>
            </a:r>
            <a:r>
              <a:rPr lang="de-DE" sz="1050" b="0" noProof="0" dirty="0"/>
              <a:t>Böttger/Zierer: </a:t>
            </a:r>
            <a:r>
              <a:rPr lang="en-US" sz="1050" b="0" dirty="0"/>
              <a:t>To Ban or Not to Ban? A Rapid Review on the Impact of Smartphone Bans in Schools on Social Well-Being and Academic Performance</a:t>
            </a:r>
            <a:r>
              <a:rPr lang="de-DE" sz="1050" b="0" noProof="0" dirty="0"/>
              <a:t> | Der Beitrag basiert auf fünf Studien, die im Zeitraum von 2016 und 2024 veröffentlicht wurden.</a:t>
            </a:r>
          </a:p>
        </p:txBody>
      </p:sp>
      <p:sp>
        <p:nvSpPr>
          <p:cNvPr id="8"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3811426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bgerundete rechteckige Legende 7"/>
          <p:cNvSpPr/>
          <p:nvPr/>
        </p:nvSpPr>
        <p:spPr>
          <a:xfrm>
            <a:off x="5087888" y="1768961"/>
            <a:ext cx="2952328" cy="1293971"/>
          </a:xfrm>
          <a:prstGeom prst="wedgeRoundRectCallout">
            <a:avLst>
              <a:gd name="adj1" fmla="val 33371"/>
              <a:gd name="adj2" fmla="val 66811"/>
              <a:gd name="adj3" fmla="val 16667"/>
            </a:avLst>
          </a:prstGeom>
          <a:solidFill>
            <a:srgbClr val="FFFFFF"/>
          </a:solidFill>
        </p:spPr>
        <p:txBody>
          <a:bodyPr wrap="square">
            <a:spAutoFit/>
          </a:bodyPr>
          <a:lstStyle/>
          <a:p>
            <a:endParaRPr lang="de-DE" sz="500" b="1" dirty="0">
              <a:solidFill>
                <a:srgbClr val="0C0C0C"/>
              </a:solidFill>
              <a:latin typeface="+mj-lt"/>
            </a:endParaRPr>
          </a:p>
          <a:p>
            <a:r>
              <a:rPr lang="de-DE" sz="1600" b="1" dirty="0">
                <a:solidFill>
                  <a:srgbClr val="0C0C0C"/>
                </a:solidFill>
                <a:latin typeface="+mj-lt"/>
              </a:rPr>
              <a:t>„BW-Landesregierung will Handy-Verbote an Schulen offiziell möglich machen“ </a:t>
            </a:r>
          </a:p>
          <a:p>
            <a:r>
              <a:rPr lang="de-DE" sz="1200" dirty="0">
                <a:solidFill>
                  <a:srgbClr val="0C0C0C"/>
                </a:solidFill>
                <a:latin typeface="+mj-lt"/>
              </a:rPr>
              <a:t>(SWR, 3.6.25)</a:t>
            </a:r>
          </a:p>
          <a:p>
            <a:endParaRPr lang="de-DE" sz="500" i="0" dirty="0">
              <a:solidFill>
                <a:srgbClr val="0C0C0C"/>
              </a:solidFill>
              <a:effectLst/>
              <a:latin typeface="+mj-lt"/>
            </a:endParaRPr>
          </a:p>
        </p:txBody>
      </p:sp>
      <p:sp>
        <p:nvSpPr>
          <p:cNvPr id="9" name="Abgerundete rechteckige Legende 8"/>
          <p:cNvSpPr/>
          <p:nvPr/>
        </p:nvSpPr>
        <p:spPr>
          <a:xfrm>
            <a:off x="8400256" y="3131237"/>
            <a:ext cx="3577777" cy="1430179"/>
          </a:xfrm>
          <a:prstGeom prst="wedgeRoundRectCallout">
            <a:avLst>
              <a:gd name="adj1" fmla="val 33298"/>
              <a:gd name="adj2" fmla="val 66272"/>
              <a:gd name="adj3" fmla="val 16667"/>
            </a:avLst>
          </a:prstGeom>
          <a:solidFill>
            <a:schemeClr val="accent1"/>
          </a:solidFill>
        </p:spPr>
        <p:txBody>
          <a:bodyPr wrap="square">
            <a:spAutoFit/>
          </a:bodyPr>
          <a:lstStyle/>
          <a:p>
            <a:endParaRPr lang="de-DE" sz="500" b="1" dirty="0">
              <a:solidFill>
                <a:srgbClr val="0C0C0C"/>
              </a:solidFill>
              <a:latin typeface="+mj-lt"/>
            </a:endParaRPr>
          </a:p>
          <a:p>
            <a:r>
              <a:rPr lang="de-DE" b="1" dirty="0">
                <a:solidFill>
                  <a:srgbClr val="0C0C0C"/>
                </a:solidFill>
                <a:latin typeface="+mj-lt"/>
              </a:rPr>
              <a:t>„Schüler sind gegen eingeschränkte Handynutzung an BW-Schulen“ </a:t>
            </a:r>
          </a:p>
          <a:p>
            <a:r>
              <a:rPr lang="de-DE" sz="1400" dirty="0">
                <a:solidFill>
                  <a:srgbClr val="0C0C0C"/>
                </a:solidFill>
                <a:latin typeface="+mj-lt"/>
              </a:rPr>
              <a:t>(SWR, 21.3.25)</a:t>
            </a:r>
          </a:p>
          <a:p>
            <a:endParaRPr lang="de-DE" sz="500" i="0" dirty="0">
              <a:solidFill>
                <a:srgbClr val="0C0C0C"/>
              </a:solidFill>
              <a:effectLst/>
              <a:latin typeface="+mj-lt"/>
            </a:endParaRPr>
          </a:p>
        </p:txBody>
      </p:sp>
      <p:sp>
        <p:nvSpPr>
          <p:cNvPr id="10" name="Abgerundete rechteckige Legende 9"/>
          <p:cNvSpPr/>
          <p:nvPr/>
        </p:nvSpPr>
        <p:spPr>
          <a:xfrm>
            <a:off x="1154388" y="1720325"/>
            <a:ext cx="3168352" cy="1345049"/>
          </a:xfrm>
          <a:prstGeom prst="wedgeRoundRectCallout">
            <a:avLst>
              <a:gd name="adj1" fmla="val -33305"/>
              <a:gd name="adj2" fmla="val 62965"/>
              <a:gd name="adj3" fmla="val 16667"/>
            </a:avLst>
          </a:prstGeom>
          <a:solidFill>
            <a:srgbClr val="FFFC00"/>
          </a:solidFill>
        </p:spPr>
        <p:txBody>
          <a:bodyPr wrap="square">
            <a:spAutoFit/>
          </a:bodyPr>
          <a:lstStyle/>
          <a:p>
            <a:r>
              <a:rPr lang="de-DE" b="1" dirty="0">
                <a:solidFill>
                  <a:srgbClr val="0C0C0C"/>
                </a:solidFill>
                <a:latin typeface="+mj-lt"/>
              </a:rPr>
              <a:t>„Handy in der Schule: </a:t>
            </a:r>
            <a:br>
              <a:rPr lang="de-DE" b="1" dirty="0">
                <a:solidFill>
                  <a:srgbClr val="0C0C0C"/>
                </a:solidFill>
                <a:latin typeface="+mj-lt"/>
              </a:rPr>
            </a:br>
            <a:r>
              <a:rPr lang="de-DE" b="1" dirty="0">
                <a:solidFill>
                  <a:srgbClr val="0C0C0C"/>
                </a:solidFill>
                <a:latin typeface="+mj-lt"/>
              </a:rPr>
              <a:t>Deutschland diskutiert Handyverbot“</a:t>
            </a:r>
          </a:p>
          <a:p>
            <a:r>
              <a:rPr lang="de-DE" sz="1400" dirty="0">
                <a:solidFill>
                  <a:srgbClr val="0C0C0C"/>
                </a:solidFill>
                <a:latin typeface="+mj-lt"/>
              </a:rPr>
              <a:t>(ZDFheute, 27.3.25)</a:t>
            </a:r>
          </a:p>
          <a:p>
            <a:endParaRPr lang="de-DE" sz="500" i="0" dirty="0">
              <a:solidFill>
                <a:srgbClr val="0C0C0C"/>
              </a:solidFill>
              <a:effectLst/>
              <a:latin typeface="SWR-VAR-Sans"/>
            </a:endParaRPr>
          </a:p>
        </p:txBody>
      </p:sp>
      <p:sp>
        <p:nvSpPr>
          <p:cNvPr id="11" name="Abgerundete rechteckige Legende 10"/>
          <p:cNvSpPr/>
          <p:nvPr/>
        </p:nvSpPr>
        <p:spPr>
          <a:xfrm>
            <a:off x="422476" y="3543330"/>
            <a:ext cx="4809428" cy="1123712"/>
          </a:xfrm>
          <a:prstGeom prst="wedgeRoundRectCallout">
            <a:avLst>
              <a:gd name="adj1" fmla="val -33386"/>
              <a:gd name="adj2" fmla="val 61969"/>
              <a:gd name="adj3" fmla="val 16667"/>
            </a:avLst>
          </a:prstGeom>
          <a:solidFill>
            <a:schemeClr val="bg1"/>
          </a:solidFill>
        </p:spPr>
        <p:txBody>
          <a:bodyPr wrap="square">
            <a:spAutoFit/>
          </a:bodyPr>
          <a:lstStyle/>
          <a:p>
            <a:endParaRPr lang="de-DE" sz="500" b="1" dirty="0">
              <a:solidFill>
                <a:srgbClr val="0C0C0C"/>
              </a:solidFill>
              <a:latin typeface="+mj-lt"/>
            </a:endParaRPr>
          </a:p>
          <a:p>
            <a:r>
              <a:rPr lang="de-DE" b="1" dirty="0">
                <a:solidFill>
                  <a:srgbClr val="0C0C0C"/>
                </a:solidFill>
                <a:latin typeface="+mj-lt"/>
              </a:rPr>
              <a:t>„BW-Kultusministerin Schopper will  </a:t>
            </a:r>
            <a:br>
              <a:rPr lang="de-DE" b="1" dirty="0">
                <a:solidFill>
                  <a:srgbClr val="0C0C0C"/>
                </a:solidFill>
                <a:latin typeface="+mj-lt"/>
              </a:rPr>
            </a:br>
            <a:r>
              <a:rPr lang="de-DE" b="1" dirty="0">
                <a:solidFill>
                  <a:srgbClr val="0C0C0C"/>
                </a:solidFill>
                <a:latin typeface="+mj-lt"/>
              </a:rPr>
              <a:t>Handynutzung an Schulen einschränken“ </a:t>
            </a:r>
          </a:p>
          <a:p>
            <a:r>
              <a:rPr lang="de-DE" sz="1400" dirty="0">
                <a:solidFill>
                  <a:srgbClr val="0C0C0C"/>
                </a:solidFill>
                <a:latin typeface="+mj-lt"/>
              </a:rPr>
              <a:t>(SWR, 19.3.25)</a:t>
            </a:r>
          </a:p>
          <a:p>
            <a:endParaRPr lang="de-DE" sz="500" b="1" i="0" dirty="0">
              <a:solidFill>
                <a:srgbClr val="0C0C0C"/>
              </a:solidFill>
              <a:effectLst/>
              <a:latin typeface="+mj-lt"/>
            </a:endParaRPr>
          </a:p>
        </p:txBody>
      </p:sp>
      <p:sp>
        <p:nvSpPr>
          <p:cNvPr id="6" name="Textfeld 5"/>
          <p:cNvSpPr txBox="1"/>
          <p:nvPr/>
        </p:nvSpPr>
        <p:spPr>
          <a:xfrm>
            <a:off x="1055440" y="5184014"/>
            <a:ext cx="4449388" cy="578882"/>
          </a:xfrm>
          <a:prstGeom prst="wedgeRoundRectCallout">
            <a:avLst>
              <a:gd name="adj1" fmla="val -33383"/>
              <a:gd name="adj2" fmla="val 68428"/>
              <a:gd name="adj3" fmla="val 16667"/>
            </a:avLst>
          </a:prstGeom>
          <a:solidFill>
            <a:schemeClr val="accent1"/>
          </a:solidFill>
        </p:spPr>
        <p:txBody>
          <a:bodyPr wrap="square" rtlCol="0">
            <a:spAutoFit/>
          </a:bodyPr>
          <a:lstStyle/>
          <a:p>
            <a:r>
              <a:rPr lang="de-DE" sz="1400" b="1" dirty="0"/>
              <a:t>„Handyverbot an Schulen: Ist das sinnvoll?“    </a:t>
            </a:r>
            <a:br>
              <a:rPr lang="de-DE" sz="1400" b="1" dirty="0"/>
            </a:br>
            <a:r>
              <a:rPr lang="de-DE" sz="1100" dirty="0"/>
              <a:t>(Deutschlandfunk, 22.3.25)</a:t>
            </a:r>
          </a:p>
          <a:p>
            <a:endParaRPr lang="de-DE" sz="300" dirty="0"/>
          </a:p>
        </p:txBody>
      </p:sp>
      <p:sp>
        <p:nvSpPr>
          <p:cNvPr id="12" name="Textfeld 11"/>
          <p:cNvSpPr txBox="1"/>
          <p:nvPr/>
        </p:nvSpPr>
        <p:spPr>
          <a:xfrm>
            <a:off x="6023992" y="5064833"/>
            <a:ext cx="5175039" cy="1038582"/>
          </a:xfrm>
          <a:prstGeom prst="wedgeRoundRectCallout">
            <a:avLst>
              <a:gd name="adj1" fmla="val 33345"/>
              <a:gd name="adj2" fmla="val 69169"/>
              <a:gd name="adj3" fmla="val 16667"/>
            </a:avLst>
          </a:prstGeom>
          <a:solidFill>
            <a:schemeClr val="bg1"/>
          </a:solidFill>
        </p:spPr>
        <p:txBody>
          <a:bodyPr wrap="square" rtlCol="0">
            <a:spAutoFit/>
          </a:bodyPr>
          <a:lstStyle/>
          <a:p>
            <a:r>
              <a:rPr lang="de-DE" b="1" dirty="0"/>
              <a:t>„Striktes Handyverbot an Schulen: Ja oder Nein?“ </a:t>
            </a:r>
            <a:br>
              <a:rPr lang="de-DE" b="1" dirty="0"/>
            </a:br>
            <a:r>
              <a:rPr lang="de-DE" sz="1400" dirty="0"/>
              <a:t>(WDR, 27.6.25)</a:t>
            </a:r>
          </a:p>
          <a:p>
            <a:endParaRPr lang="de-DE" sz="500" dirty="0"/>
          </a:p>
        </p:txBody>
      </p:sp>
      <p:sp>
        <p:nvSpPr>
          <p:cNvPr id="5" name="Titel 1">
            <a:extLst>
              <a:ext uri="{FF2B5EF4-FFF2-40B4-BE49-F238E27FC236}">
                <a16:creationId xmlns:a16="http://schemas.microsoft.com/office/drawing/2014/main" id="{6DA1EE6D-81D8-3DC2-4D2A-2CAD16A9C17A}"/>
              </a:ext>
            </a:extLst>
          </p:cNvPr>
          <p:cNvSpPr txBox="1">
            <a:spLocks/>
          </p:cNvSpPr>
          <p:nvPr/>
        </p:nvSpPr>
        <p:spPr>
          <a:xfrm>
            <a:off x="407368" y="332656"/>
            <a:ext cx="11376000" cy="1368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5000" b="1" kern="1200" spc="0" baseline="0">
                <a:solidFill>
                  <a:schemeClr val="bg1"/>
                </a:solidFill>
                <a:latin typeface="+mj-lt"/>
                <a:ea typeface="+mj-ea"/>
                <a:cs typeface="+mj-cs"/>
              </a:defRPr>
            </a:lvl1pPr>
          </a:lstStyle>
          <a:p>
            <a:r>
              <a:rPr lang="de-DE" dirty="0"/>
              <a:t>Handyregeln an Schulen</a:t>
            </a:r>
          </a:p>
        </p:txBody>
      </p:sp>
      <p:sp>
        <p:nvSpPr>
          <p:cNvPr id="7" name="Textfeld 6">
            <a:extLst>
              <a:ext uri="{FF2B5EF4-FFF2-40B4-BE49-F238E27FC236}">
                <a16:creationId xmlns:a16="http://schemas.microsoft.com/office/drawing/2014/main" id="{F978FB5A-46AD-BEB0-B560-27590DAF8F0B}"/>
              </a:ext>
            </a:extLst>
          </p:cNvPr>
          <p:cNvSpPr txBox="1"/>
          <p:nvPr/>
        </p:nvSpPr>
        <p:spPr>
          <a:xfrm>
            <a:off x="335360" y="980728"/>
            <a:ext cx="6097870" cy="492443"/>
          </a:xfrm>
          <a:prstGeom prst="rect">
            <a:avLst/>
          </a:prstGeom>
          <a:noFill/>
        </p:spPr>
        <p:txBody>
          <a:bodyPr wrap="square">
            <a:spAutoFit/>
          </a:bodyPr>
          <a:lstStyle/>
          <a:p>
            <a:r>
              <a:rPr lang="de-DE" sz="2600" noProof="0" dirty="0">
                <a:solidFill>
                  <a:schemeClr val="bg1"/>
                </a:solidFill>
              </a:rPr>
              <a:t>Ein Thema, das die Gemüter bewegt</a:t>
            </a:r>
            <a:endParaRPr lang="de-FR" sz="2600" dirty="0">
              <a:solidFill>
                <a:schemeClr val="bg1"/>
              </a:solidFill>
            </a:endParaRPr>
          </a:p>
        </p:txBody>
      </p:sp>
    </p:spTree>
    <p:extLst>
      <p:ext uri="{BB962C8B-B14F-4D97-AF65-F5344CB8AC3E}">
        <p14:creationId xmlns:p14="http://schemas.microsoft.com/office/powerpoint/2010/main" val="2283515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Wirkung außerhalb der Schule</a:t>
            </a:r>
          </a:p>
        </p:txBody>
      </p:sp>
      <p:sp>
        <p:nvSpPr>
          <p:cNvPr id="4" name="Foliennummernplatzhalter 3"/>
          <p:cNvSpPr>
            <a:spLocks noGrp="1"/>
          </p:cNvSpPr>
          <p:nvPr>
            <p:ph type="sldNum" sz="quarter" idx="12"/>
          </p:nvPr>
        </p:nvSpPr>
        <p:spPr/>
        <p:txBody>
          <a:bodyPr/>
          <a:lstStyle/>
          <a:p>
            <a:fld id="{C29EFDD2-F014-4C4E-B0F6-17320FB21D2C}" type="slidenum">
              <a:rPr lang="de-DE" smtClean="0"/>
              <a:t>20</a:t>
            </a:fld>
            <a:endParaRPr lang="de-DE" dirty="0"/>
          </a:p>
        </p:txBody>
      </p:sp>
      <p:sp>
        <p:nvSpPr>
          <p:cNvPr id="5" name="Textplatzhalter 4"/>
          <p:cNvSpPr>
            <a:spLocks noGrp="1"/>
          </p:cNvSpPr>
          <p:nvPr>
            <p:ph type="body" sz="quarter" idx="13"/>
          </p:nvPr>
        </p:nvSpPr>
        <p:spPr>
          <a:xfrm>
            <a:off x="407368" y="1700656"/>
            <a:ext cx="7690041" cy="4321175"/>
          </a:xfrm>
        </p:spPr>
        <p:txBody>
          <a:bodyPr/>
          <a:lstStyle/>
          <a:p>
            <a:pPr marL="342900" indent="-342900">
              <a:buFont typeface="Wingdings" panose="05000000000000000000" pitchFamily="2" charset="2"/>
              <a:buChar char="ü"/>
            </a:pPr>
            <a:r>
              <a:rPr lang="de-DE" sz="2000" b="0" dirty="0"/>
              <a:t>Studien legen aber auch nahe, dass Handyverbote </a:t>
            </a:r>
            <a:r>
              <a:rPr lang="de-DE" sz="2000" dirty="0"/>
              <a:t>keine Auswirkungen auf die Gesamtnutzungszeiten</a:t>
            </a:r>
            <a:r>
              <a:rPr lang="de-DE" sz="2000" b="0" dirty="0"/>
              <a:t> von Kindern und Jugendlichen haben.</a:t>
            </a:r>
          </a:p>
          <a:p>
            <a:pPr marL="342900" indent="-342900">
              <a:buFont typeface="Wingdings" panose="05000000000000000000" pitchFamily="2" charset="2"/>
              <a:buChar char="ü"/>
            </a:pPr>
            <a:r>
              <a:rPr lang="de-DE" sz="2000" b="0" dirty="0"/>
              <a:t>Sind Smartphones in der Schule verboten, wird die Nutzungszeit häufig außerhalb der Schulzeit einfach „nachgeholt“.</a:t>
            </a:r>
          </a:p>
          <a:p>
            <a:pPr marL="342900" indent="-342900">
              <a:buFont typeface="Wingdings" panose="05000000000000000000" pitchFamily="2" charset="2"/>
              <a:buChar char="ü"/>
            </a:pPr>
            <a:r>
              <a:rPr lang="de-DE" sz="2000" b="0" dirty="0"/>
              <a:t>Handyverbote an Schulen sind damit </a:t>
            </a:r>
            <a:r>
              <a:rPr lang="de-DE" sz="2000" dirty="0"/>
              <a:t>keine gesamtgesellschaftliche Lösung</a:t>
            </a:r>
            <a:r>
              <a:rPr lang="de-DE" sz="2000" b="0" dirty="0"/>
              <a:t> für ein problematisches Nutzungsverhalten von Kindern und Jugendlichen. </a:t>
            </a:r>
          </a:p>
          <a:p>
            <a:pPr marL="342900" indent="-342900">
              <a:buFont typeface="Wingdings" panose="05000000000000000000" pitchFamily="2" charset="2"/>
              <a:buChar char="ü"/>
            </a:pPr>
            <a:r>
              <a:rPr lang="de-DE" sz="2000" b="0" dirty="0"/>
              <a:t>Im schulischen Bereich sind sie aber </a:t>
            </a:r>
            <a:r>
              <a:rPr lang="de-DE" sz="2000" dirty="0"/>
              <a:t>wirksam</a:t>
            </a:r>
            <a:r>
              <a:rPr lang="de-DE" sz="2000" b="0" dirty="0"/>
              <a:t>.</a:t>
            </a:r>
            <a:br>
              <a:rPr lang="de-DE" sz="2000" b="0" dirty="0"/>
            </a:br>
            <a:endParaRPr lang="de-DE" sz="2000" dirty="0"/>
          </a:p>
          <a:p>
            <a:r>
              <a:rPr lang="de-DE" sz="1050" dirty="0"/>
              <a:t>Quelle: </a:t>
            </a:r>
            <a:r>
              <a:rPr lang="de-DE" sz="1050" b="0" dirty="0"/>
              <a:t>Goodyear et al. (2025): </a:t>
            </a:r>
            <a:r>
              <a:rPr lang="en-US" sz="1050" b="0" dirty="0"/>
              <a:t>School phone policies and their association with mental wellbeing, phone use, and social media use</a:t>
            </a:r>
            <a:r>
              <a:rPr lang="de-DE" sz="1050" b="0" dirty="0"/>
              <a:t>. URL: https://www.thelancet.com/action/showPdf?pii=S2666-7762%2825%2900003-1</a:t>
            </a:r>
          </a:p>
          <a:p>
            <a:endParaRPr lang="de-DE" sz="1100" b="0" dirty="0"/>
          </a:p>
        </p:txBody>
      </p:sp>
      <p:pic>
        <p:nvPicPr>
          <p:cNvPr id="7" name="Grafik 6">
            <a:extLst>
              <a:ext uri="{FF2B5EF4-FFF2-40B4-BE49-F238E27FC236}">
                <a16:creationId xmlns:a16="http://schemas.microsoft.com/office/drawing/2014/main" id="{0464D701-5099-296E-6F5C-03B4626BA0B2}"/>
              </a:ext>
            </a:extLst>
          </p:cNvPr>
          <p:cNvPicPr>
            <a:picLocks noChangeAspect="1"/>
          </p:cNvPicPr>
          <p:nvPr/>
        </p:nvPicPr>
        <p:blipFill>
          <a:blip r:embed="rId2"/>
          <a:stretch>
            <a:fillRect/>
          </a:stretch>
        </p:blipFill>
        <p:spPr>
          <a:xfrm>
            <a:off x="8225392" y="1412720"/>
            <a:ext cx="3167065" cy="3150782"/>
          </a:xfrm>
          <a:prstGeom prst="rect">
            <a:avLst/>
          </a:prstGeom>
        </p:spPr>
      </p:pic>
      <p:sp>
        <p:nvSpPr>
          <p:cNvPr id="8"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15360359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Die Eltern als entscheidender Faktor</a:t>
            </a:r>
          </a:p>
        </p:txBody>
      </p:sp>
      <p:sp>
        <p:nvSpPr>
          <p:cNvPr id="4" name="Foliennummernplatzhalter 3"/>
          <p:cNvSpPr>
            <a:spLocks noGrp="1"/>
          </p:cNvSpPr>
          <p:nvPr>
            <p:ph type="sldNum" sz="quarter" idx="12"/>
          </p:nvPr>
        </p:nvSpPr>
        <p:spPr/>
        <p:txBody>
          <a:bodyPr/>
          <a:lstStyle/>
          <a:p>
            <a:fld id="{C29EFDD2-F014-4C4E-B0F6-17320FB21D2C}" type="slidenum">
              <a:rPr lang="de-DE" smtClean="0"/>
              <a:t>21</a:t>
            </a:fld>
            <a:endParaRPr lang="de-DE" dirty="0"/>
          </a:p>
        </p:txBody>
      </p:sp>
      <p:sp>
        <p:nvSpPr>
          <p:cNvPr id="5" name="Textplatzhalter 4"/>
          <p:cNvSpPr>
            <a:spLocks noGrp="1"/>
          </p:cNvSpPr>
          <p:nvPr>
            <p:ph type="body" sz="quarter" idx="13"/>
          </p:nvPr>
        </p:nvSpPr>
        <p:spPr>
          <a:xfrm>
            <a:off x="407368" y="1697558"/>
            <a:ext cx="7488237" cy="4321175"/>
          </a:xfrm>
        </p:spPr>
        <p:txBody>
          <a:bodyPr/>
          <a:lstStyle/>
          <a:p>
            <a:pPr marL="342900" indent="-342900">
              <a:buFont typeface="Wingdings" panose="05000000000000000000" pitchFamily="2" charset="2"/>
              <a:buChar char="ü"/>
            </a:pPr>
            <a:r>
              <a:rPr lang="de-DE" sz="2400" dirty="0"/>
              <a:t>Rund die Hälfte </a:t>
            </a:r>
            <a:r>
              <a:rPr lang="de-DE" sz="2400" b="0" dirty="0"/>
              <a:t>der Erziehungsberechtigten </a:t>
            </a:r>
            <a:r>
              <a:rPr lang="de-DE" sz="2400" dirty="0"/>
              <a:t>kontrolliert nicht die Bildschirmzeit ihrer Kinder</a:t>
            </a:r>
            <a:r>
              <a:rPr lang="de-DE" sz="2400" b="0" dirty="0"/>
              <a:t>.</a:t>
            </a:r>
          </a:p>
          <a:p>
            <a:pPr marL="342900" indent="-342900">
              <a:buFont typeface="Wingdings" panose="05000000000000000000" pitchFamily="2" charset="2"/>
              <a:buChar char="ü"/>
            </a:pPr>
            <a:r>
              <a:rPr lang="de-DE" sz="2400" dirty="0"/>
              <a:t>Rund 70 Prozent </a:t>
            </a:r>
            <a:r>
              <a:rPr lang="de-DE" sz="2400" b="0" dirty="0"/>
              <a:t>der Erziehungsberechtigten nutzen </a:t>
            </a:r>
            <a:r>
              <a:rPr lang="de-DE" sz="2400" dirty="0"/>
              <a:t>keinerlei Maßnahmen des technischen Jugendmedienschutzes</a:t>
            </a:r>
            <a:r>
              <a:rPr lang="de-DE" sz="2400" b="0" dirty="0"/>
              <a:t>.</a:t>
            </a:r>
          </a:p>
          <a:p>
            <a:pPr marL="342900" indent="-342900">
              <a:buFont typeface="Wingdings" panose="05000000000000000000" pitchFamily="2" charset="2"/>
              <a:buChar char="ü"/>
            </a:pPr>
            <a:r>
              <a:rPr lang="de-DE" sz="2400" b="0" dirty="0"/>
              <a:t>Ein verantwortungsvoller Umgang über die Schulzeit hinaus wird in der Regel somit nur im </a:t>
            </a:r>
            <a:r>
              <a:rPr lang="de-DE" sz="2400" dirty="0"/>
              <a:t>Zusammenspiel mit dem Elternhaus </a:t>
            </a:r>
            <a:r>
              <a:rPr lang="de-DE" sz="2400" b="0" dirty="0"/>
              <a:t>gelingen.</a:t>
            </a:r>
          </a:p>
          <a:p>
            <a:pPr marL="342900" indent="-342900">
              <a:buFont typeface="Wingdings" panose="05000000000000000000" pitchFamily="2" charset="2"/>
              <a:buChar char="ü"/>
            </a:pPr>
            <a:endParaRPr lang="de-DE" sz="2400" b="0" dirty="0"/>
          </a:p>
          <a:p>
            <a:r>
              <a:rPr lang="de-DE" sz="1050" dirty="0">
                <a:solidFill>
                  <a:srgbClr val="2A2623"/>
                </a:solidFill>
              </a:rPr>
              <a:t>Quelle: </a:t>
            </a:r>
            <a:r>
              <a:rPr lang="de-DE" sz="1050" b="0" dirty="0">
                <a:solidFill>
                  <a:srgbClr val="2A2623"/>
                </a:solidFill>
              </a:rPr>
              <a:t>KIM-Studie 2024</a:t>
            </a:r>
            <a:endParaRPr lang="de-DE" sz="2400" b="0" dirty="0"/>
          </a:p>
        </p:txBody>
      </p:sp>
      <p:pic>
        <p:nvPicPr>
          <p:cNvPr id="6" name="Grafik 5"/>
          <p:cNvPicPr>
            <a:picLocks noChangeAspect="1"/>
          </p:cNvPicPr>
          <p:nvPr/>
        </p:nvPicPr>
        <p:blipFill>
          <a:blip r:embed="rId2"/>
          <a:stretch>
            <a:fillRect/>
          </a:stretch>
        </p:blipFill>
        <p:spPr>
          <a:xfrm>
            <a:off x="7962882" y="1340768"/>
            <a:ext cx="3456384" cy="3608075"/>
          </a:xfrm>
          <a:prstGeom prst="rect">
            <a:avLst/>
          </a:prstGeom>
        </p:spPr>
      </p:pic>
      <p:sp>
        <p:nvSpPr>
          <p:cNvPr id="7"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2083821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Ergebnisse der KIM-Studie</a:t>
            </a:r>
          </a:p>
        </p:txBody>
      </p:sp>
      <p:sp>
        <p:nvSpPr>
          <p:cNvPr id="4" name="Foliennummernplatzhalter 3"/>
          <p:cNvSpPr>
            <a:spLocks noGrp="1"/>
          </p:cNvSpPr>
          <p:nvPr>
            <p:ph type="sldNum" sz="quarter" idx="12"/>
          </p:nvPr>
        </p:nvSpPr>
        <p:spPr/>
        <p:txBody>
          <a:bodyPr/>
          <a:lstStyle/>
          <a:p>
            <a:fld id="{C29EFDD2-F014-4C4E-B0F6-17320FB21D2C}" type="slidenum">
              <a:rPr lang="de-DE" smtClean="0"/>
              <a:t>22</a:t>
            </a:fld>
            <a:endParaRPr lang="de-DE" dirty="0"/>
          </a:p>
        </p:txBody>
      </p:sp>
      <p:sp>
        <p:nvSpPr>
          <p:cNvPr id="6" name="Textfeld 5"/>
          <p:cNvSpPr txBox="1"/>
          <p:nvPr/>
        </p:nvSpPr>
        <p:spPr>
          <a:xfrm>
            <a:off x="492375" y="4422282"/>
            <a:ext cx="6912768" cy="1323439"/>
          </a:xfrm>
          <a:prstGeom prst="rect">
            <a:avLst/>
          </a:prstGeom>
          <a:noFill/>
        </p:spPr>
        <p:txBody>
          <a:bodyPr wrap="square" rtlCol="0">
            <a:spAutoFit/>
          </a:bodyPr>
          <a:lstStyle/>
          <a:p>
            <a:r>
              <a:rPr lang="de-DE" sz="2000" b="0" i="0" dirty="0">
                <a:solidFill>
                  <a:srgbClr val="484848"/>
                </a:solidFill>
                <a:effectLst/>
              </a:rPr>
              <a:t>Seit 1999 führt der Medienpädagogische Forschungsverbund Südwest (mpfs) regelmäßig eine Basisstudie zum Stellenwert der Medien im Alltag von Kindern (6 bis 13 Jahre) durch. </a:t>
            </a:r>
            <a:endParaRPr lang="de-DE" sz="2000" dirty="0"/>
          </a:p>
        </p:txBody>
      </p:sp>
      <p:pic>
        <p:nvPicPr>
          <p:cNvPr id="11" name="Grafik 10">
            <a:extLst>
              <a:ext uri="{FF2B5EF4-FFF2-40B4-BE49-F238E27FC236}">
                <a16:creationId xmlns:a16="http://schemas.microsoft.com/office/drawing/2014/main" id="{9BFF3A5E-1D92-EBF7-31E8-9A3C195A4A94}"/>
              </a:ext>
            </a:extLst>
          </p:cNvPr>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7960668" y="504133"/>
            <a:ext cx="3822700" cy="5406691"/>
          </a:xfrm>
          <a:prstGeom prst="rect">
            <a:avLst/>
          </a:prstGeom>
        </p:spPr>
      </p:pic>
      <p:sp>
        <p:nvSpPr>
          <p:cNvPr id="13" name="Textplatzhalter 4">
            <a:extLst>
              <a:ext uri="{FF2B5EF4-FFF2-40B4-BE49-F238E27FC236}">
                <a16:creationId xmlns:a16="http://schemas.microsoft.com/office/drawing/2014/main" id="{0BCA8E2F-90F7-70E3-64B2-FA6F0B47CDC9}"/>
              </a:ext>
            </a:extLst>
          </p:cNvPr>
          <p:cNvSpPr txBox="1">
            <a:spLocks/>
          </p:cNvSpPr>
          <p:nvPr/>
        </p:nvSpPr>
        <p:spPr>
          <a:xfrm>
            <a:off x="2505868" y="2466176"/>
            <a:ext cx="3302100" cy="1368001"/>
          </a:xfrm>
          <a:prstGeom prst="rect">
            <a:avLst/>
          </a:prstGeom>
        </p:spPr>
        <p:txBody>
          <a:bodyPr/>
          <a:lstStyle>
            <a:lvl1pPr marL="0" indent="0" algn="l" defTabSz="914400" rtl="0" eaLnBrk="1" latinLnBrk="0" hangingPunct="1">
              <a:lnSpc>
                <a:spcPct val="115000"/>
              </a:lnSpc>
              <a:spcBef>
                <a:spcPts val="0"/>
              </a:spcBef>
              <a:buFont typeface="Arial" panose="020B0604020202020204" pitchFamily="34" charset="0"/>
              <a:buNone/>
              <a:defRPr sz="1800" b="1" kern="1200" spc="0" baseline="0">
                <a:solidFill>
                  <a:schemeClr val="tx1"/>
                </a:solidFill>
                <a:latin typeface="+mn-lt"/>
                <a:ea typeface="+mn-ea"/>
                <a:cs typeface="+mn-cs"/>
              </a:defRPr>
            </a:lvl1pPr>
            <a:lvl2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2pPr>
            <a:lvl3pPr marL="342000" indent="-198000" algn="l" defTabSz="914400" rtl="0" eaLnBrk="1" latinLnBrk="0" hangingPunct="1">
              <a:lnSpc>
                <a:spcPct val="115000"/>
              </a:lnSpc>
              <a:spcBef>
                <a:spcPts val="0"/>
              </a:spcBef>
              <a:buFont typeface="Wingdings" panose="05000000000000000000" pitchFamily="2" charset="2"/>
              <a:buChar char=""/>
              <a:tabLst/>
              <a:defRPr sz="1800" kern="1200" spc="0" baseline="0">
                <a:solidFill>
                  <a:schemeClr val="tx1"/>
                </a:solidFill>
                <a:latin typeface="+mn-lt"/>
                <a:ea typeface="+mn-ea"/>
                <a:cs typeface="+mn-cs"/>
              </a:defRPr>
            </a:lvl3pPr>
            <a:lvl4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4pPr>
            <a:lvl5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5pPr>
            <a:lvl6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6pPr>
            <a:lvl7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7pPr>
            <a:lvl8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8pPr>
            <a:lvl9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9pPr>
          </a:lstStyle>
          <a:p>
            <a:r>
              <a:rPr lang="de-DE" sz="2400" dirty="0"/>
              <a:t>Aktuelle KIM-Studie</a:t>
            </a:r>
          </a:p>
        </p:txBody>
      </p:sp>
      <p:sp>
        <p:nvSpPr>
          <p:cNvPr id="14" name="Textplatzhalter 4">
            <a:extLst>
              <a:ext uri="{FF2B5EF4-FFF2-40B4-BE49-F238E27FC236}">
                <a16:creationId xmlns:a16="http://schemas.microsoft.com/office/drawing/2014/main" id="{3C542C35-A71B-9AC0-27A5-AEADE067E1F6}"/>
              </a:ext>
            </a:extLst>
          </p:cNvPr>
          <p:cNvSpPr txBox="1">
            <a:spLocks/>
          </p:cNvSpPr>
          <p:nvPr/>
        </p:nvSpPr>
        <p:spPr>
          <a:xfrm>
            <a:off x="2509440" y="2955402"/>
            <a:ext cx="5608239" cy="1368001"/>
          </a:xfrm>
          <a:prstGeom prst="rect">
            <a:avLst/>
          </a:prstGeom>
        </p:spPr>
        <p:txBody>
          <a:bodyPr/>
          <a:lstStyle>
            <a:lvl1pPr marL="0" indent="0" algn="l" defTabSz="914400" rtl="0" eaLnBrk="1" latinLnBrk="0" hangingPunct="1">
              <a:lnSpc>
                <a:spcPct val="115000"/>
              </a:lnSpc>
              <a:spcBef>
                <a:spcPts val="0"/>
              </a:spcBef>
              <a:buFont typeface="Arial" panose="020B0604020202020204" pitchFamily="34" charset="0"/>
              <a:buNone/>
              <a:defRPr sz="1800" b="1" kern="1200" spc="0" baseline="0">
                <a:solidFill>
                  <a:schemeClr val="tx1"/>
                </a:solidFill>
                <a:latin typeface="+mn-lt"/>
                <a:ea typeface="+mn-ea"/>
                <a:cs typeface="+mn-cs"/>
              </a:defRPr>
            </a:lvl1pPr>
            <a:lvl2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2pPr>
            <a:lvl3pPr marL="342000" indent="-198000" algn="l" defTabSz="914400" rtl="0" eaLnBrk="1" latinLnBrk="0" hangingPunct="1">
              <a:lnSpc>
                <a:spcPct val="115000"/>
              </a:lnSpc>
              <a:spcBef>
                <a:spcPts val="0"/>
              </a:spcBef>
              <a:buFont typeface="Wingdings" panose="05000000000000000000" pitchFamily="2" charset="2"/>
              <a:buChar char=""/>
              <a:tabLst/>
              <a:defRPr sz="1800" kern="1200" spc="0" baseline="0">
                <a:solidFill>
                  <a:schemeClr val="tx1"/>
                </a:solidFill>
                <a:latin typeface="+mn-lt"/>
                <a:ea typeface="+mn-ea"/>
                <a:cs typeface="+mn-cs"/>
              </a:defRPr>
            </a:lvl3pPr>
            <a:lvl4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4pPr>
            <a:lvl5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5pPr>
            <a:lvl6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6pPr>
            <a:lvl7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7pPr>
            <a:lvl8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8pPr>
            <a:lvl9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9pPr>
          </a:lstStyle>
          <a:p>
            <a:r>
              <a:rPr lang="de-DE" sz="2000" b="0" dirty="0"/>
              <a:t>https://mpfs.de/studie/kim-studie-2024/</a:t>
            </a:r>
          </a:p>
        </p:txBody>
      </p:sp>
      <p:sp>
        <p:nvSpPr>
          <p:cNvPr id="5" name="Textfeld 4">
            <a:extLst>
              <a:ext uri="{FF2B5EF4-FFF2-40B4-BE49-F238E27FC236}">
                <a16:creationId xmlns:a16="http://schemas.microsoft.com/office/drawing/2014/main" id="{856C573A-53DB-3DEC-0C9B-07D9DB8B6366}"/>
              </a:ext>
            </a:extLst>
          </p:cNvPr>
          <p:cNvSpPr txBox="1"/>
          <p:nvPr/>
        </p:nvSpPr>
        <p:spPr>
          <a:xfrm>
            <a:off x="335360" y="801212"/>
            <a:ext cx="6097870" cy="430887"/>
          </a:xfrm>
          <a:prstGeom prst="rect">
            <a:avLst/>
          </a:prstGeom>
          <a:noFill/>
        </p:spPr>
        <p:txBody>
          <a:bodyPr wrap="square">
            <a:spAutoFit/>
          </a:bodyPr>
          <a:lstStyle/>
          <a:p>
            <a:r>
              <a:rPr lang="de-DE" sz="2200" noProof="0" dirty="0"/>
              <a:t>– </a:t>
            </a:r>
            <a:r>
              <a:rPr lang="de-DE" sz="2200" dirty="0"/>
              <a:t>Fokus auf die Haupterzieher*innen</a:t>
            </a:r>
            <a:endParaRPr lang="de-FR" sz="2200" dirty="0"/>
          </a:p>
        </p:txBody>
      </p:sp>
      <p:pic>
        <p:nvPicPr>
          <p:cNvPr id="12" name="Grafik 11" descr="Ein Bild, das Muster, Quadrat, Pixel, Design enthält.&#10;&#10;Automatisch generierte Beschreibung">
            <a:extLst>
              <a:ext uri="{FF2B5EF4-FFF2-40B4-BE49-F238E27FC236}">
                <a16:creationId xmlns:a16="http://schemas.microsoft.com/office/drawing/2014/main" id="{246B14CE-E198-27B1-ED88-D5442E80BF4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2375" y="2001839"/>
            <a:ext cx="1931217" cy="1931217"/>
          </a:xfrm>
          <a:prstGeom prst="rect">
            <a:avLst/>
          </a:prstGeom>
        </p:spPr>
      </p:pic>
      <p:sp>
        <p:nvSpPr>
          <p:cNvPr id="15"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1879546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CFFEBA4-4B4E-1F69-CEF5-918F3EFEE45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643"/>
          <a:stretch/>
        </p:blipFill>
        <p:spPr>
          <a:xfrm>
            <a:off x="1002548" y="188640"/>
            <a:ext cx="10185640" cy="5922313"/>
          </a:xfrm>
          <a:prstGeom prst="rect">
            <a:avLst/>
          </a:prstGeom>
          <a:ln>
            <a:noFill/>
          </a:ln>
        </p:spPr>
      </p:pic>
      <p:sp>
        <p:nvSpPr>
          <p:cNvPr id="2" name="Titel 1"/>
          <p:cNvSpPr>
            <a:spLocks noGrp="1"/>
          </p:cNvSpPr>
          <p:nvPr>
            <p:ph type="title"/>
          </p:nvPr>
        </p:nvSpPr>
        <p:spPr/>
        <p:txBody>
          <a:bodyPr/>
          <a:lstStyle/>
          <a:p>
            <a:r>
              <a:rPr lang="de-DE" noProof="0" dirty="0"/>
              <a:t>Ergebnisse der </a:t>
            </a:r>
            <a:r>
              <a:rPr lang="de-DE" dirty="0"/>
              <a:t>KIM-Studie</a:t>
            </a:r>
            <a:endParaRPr lang="de-DE" noProof="0" dirty="0"/>
          </a:p>
        </p:txBody>
      </p:sp>
      <p:sp>
        <p:nvSpPr>
          <p:cNvPr id="4" name="Foliennummernplatzhalter 3"/>
          <p:cNvSpPr>
            <a:spLocks noGrp="1"/>
          </p:cNvSpPr>
          <p:nvPr>
            <p:ph type="sldNum" sz="quarter" idx="12"/>
          </p:nvPr>
        </p:nvSpPr>
        <p:spPr/>
        <p:txBody>
          <a:bodyPr/>
          <a:lstStyle/>
          <a:p>
            <a:fld id="{C29EFDD2-F014-4C4E-B0F6-17320FB21D2C}" type="slidenum">
              <a:rPr lang="de-DE" smtClean="0"/>
              <a:t>23</a:t>
            </a:fld>
            <a:endParaRPr lang="de-DE" dirty="0"/>
          </a:p>
        </p:txBody>
      </p:sp>
      <p:sp>
        <p:nvSpPr>
          <p:cNvPr id="7"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3216803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2CFFEBA4-4B4E-1F69-CEF5-918F3EFEE45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b="1633"/>
          <a:stretch/>
        </p:blipFill>
        <p:spPr>
          <a:xfrm>
            <a:off x="1002548" y="260648"/>
            <a:ext cx="10185640" cy="5832648"/>
          </a:xfrm>
          <a:prstGeom prst="rect">
            <a:avLst/>
          </a:prstGeom>
          <a:ln>
            <a:noFill/>
          </a:ln>
        </p:spPr>
      </p:pic>
      <p:sp>
        <p:nvSpPr>
          <p:cNvPr id="2" name="Titel 1"/>
          <p:cNvSpPr>
            <a:spLocks noGrp="1"/>
          </p:cNvSpPr>
          <p:nvPr>
            <p:ph type="title"/>
          </p:nvPr>
        </p:nvSpPr>
        <p:spPr/>
        <p:txBody>
          <a:bodyPr/>
          <a:lstStyle/>
          <a:p>
            <a:r>
              <a:rPr lang="de-DE" noProof="0" dirty="0"/>
              <a:t>Ergebnisse der </a:t>
            </a:r>
            <a:r>
              <a:rPr lang="de-DE" dirty="0"/>
              <a:t>KIM-Studie</a:t>
            </a:r>
            <a:endParaRPr lang="de-DE" noProof="0" dirty="0"/>
          </a:p>
        </p:txBody>
      </p:sp>
      <p:sp>
        <p:nvSpPr>
          <p:cNvPr id="4" name="Foliennummernplatzhalter 3"/>
          <p:cNvSpPr>
            <a:spLocks noGrp="1"/>
          </p:cNvSpPr>
          <p:nvPr>
            <p:ph type="sldNum" sz="quarter" idx="12"/>
          </p:nvPr>
        </p:nvSpPr>
        <p:spPr/>
        <p:txBody>
          <a:bodyPr/>
          <a:lstStyle/>
          <a:p>
            <a:fld id="{C29EFDD2-F014-4C4E-B0F6-17320FB21D2C}" type="slidenum">
              <a:rPr lang="de-DE" smtClean="0"/>
              <a:t>24</a:t>
            </a:fld>
            <a:endParaRPr lang="de-DE" dirty="0"/>
          </a:p>
        </p:txBody>
      </p:sp>
      <p:sp>
        <p:nvSpPr>
          <p:cNvPr id="7"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653419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1ADD45D-9F38-ACD6-8FF5-798AEE7D4ECB}"/>
              </a:ext>
            </a:extLst>
          </p:cNvPr>
          <p:cNvPicPr>
            <a:picLocks noChangeAspect="1"/>
          </p:cNvPicPr>
          <p:nvPr/>
        </p:nvPicPr>
        <p:blipFill>
          <a:blip r:embed="rId2">
            <a:alphaModFix amt="70000"/>
            <a:extLst>
              <a:ext uri="{28A0092B-C50C-407E-A947-70E740481C1C}">
                <a14:useLocalDpi xmlns:a14="http://schemas.microsoft.com/office/drawing/2010/main" val="0"/>
              </a:ext>
            </a:extLst>
          </a:blip>
          <a:srcRect l="1515" r="1515"/>
          <a:stretch/>
        </p:blipFill>
        <p:spPr>
          <a:xfrm>
            <a:off x="11593" y="1"/>
            <a:ext cx="12191980" cy="6857999"/>
          </a:xfrm>
          <a:prstGeom prst="rect">
            <a:avLst/>
          </a:prstGeom>
        </p:spPr>
      </p:pic>
      <p:sp>
        <p:nvSpPr>
          <p:cNvPr id="11" name="Foliennummernplatzhalter 3">
            <a:extLst>
              <a:ext uri="{FF2B5EF4-FFF2-40B4-BE49-F238E27FC236}">
                <a16:creationId xmlns:a16="http://schemas.microsoft.com/office/drawing/2014/main" id="{A5C537E6-AB28-E44F-E9E0-81C6C0EEC73B}"/>
              </a:ext>
            </a:extLst>
          </p:cNvPr>
          <p:cNvSpPr>
            <a:spLocks noGrp="1"/>
          </p:cNvSpPr>
          <p:nvPr>
            <p:ph type="sldNum" sz="quarter" idx="4294967295"/>
          </p:nvPr>
        </p:nvSpPr>
        <p:spPr>
          <a:xfrm>
            <a:off x="11833225" y="6308725"/>
            <a:ext cx="358775" cy="144463"/>
          </a:xfrm>
        </p:spPr>
        <p:txBody>
          <a:bodyPr/>
          <a:lstStyle/>
          <a:p>
            <a:fld id="{C29EFDD2-F014-4C4E-B0F6-17320FB21D2C}" type="slidenum">
              <a:rPr lang="de-DE" smtClean="0"/>
              <a:t>25</a:t>
            </a:fld>
            <a:endParaRPr lang="de-DE" dirty="0"/>
          </a:p>
        </p:txBody>
      </p:sp>
      <p:sp>
        <p:nvSpPr>
          <p:cNvPr id="13" name="Rechteck 12">
            <a:extLst>
              <a:ext uri="{FF2B5EF4-FFF2-40B4-BE49-F238E27FC236}">
                <a16:creationId xmlns:a16="http://schemas.microsoft.com/office/drawing/2014/main" id="{E2E31277-BABB-844E-6643-6A781B91C2C2}"/>
              </a:ext>
            </a:extLst>
          </p:cNvPr>
          <p:cNvSpPr/>
          <p:nvPr/>
        </p:nvSpPr>
        <p:spPr>
          <a:xfrm>
            <a:off x="5627948" y="1988840"/>
            <a:ext cx="936104" cy="86409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FR"/>
          </a:p>
        </p:txBody>
      </p:sp>
      <p:sp>
        <p:nvSpPr>
          <p:cNvPr id="2" name="Titel 1"/>
          <p:cNvSpPr>
            <a:spLocks noGrp="1"/>
          </p:cNvSpPr>
          <p:nvPr>
            <p:ph type="title" idx="4294967295"/>
          </p:nvPr>
        </p:nvSpPr>
        <p:spPr>
          <a:xfrm>
            <a:off x="875506" y="3329607"/>
            <a:ext cx="10440988" cy="719138"/>
          </a:xfrm>
        </p:spPr>
        <p:txBody>
          <a:bodyPr vert="horz" lIns="91440" tIns="45720" rIns="91440" bIns="45720" rtlCol="0" anchor="b">
            <a:normAutofit fontScale="90000"/>
          </a:bodyPr>
          <a:lstStyle/>
          <a:p>
            <a:pPr algn="ctr"/>
            <a:r>
              <a:rPr lang="de-DE" sz="5100" dirty="0">
                <a:solidFill>
                  <a:sysClr val="windowText" lastClr="000000"/>
                </a:solidFill>
              </a:rPr>
              <a:t>3 </a:t>
            </a:r>
            <a:br>
              <a:rPr lang="de-DE" sz="5100" dirty="0">
                <a:solidFill>
                  <a:srgbClr val="FFFFFF"/>
                </a:solidFill>
              </a:rPr>
            </a:br>
            <a:br>
              <a:rPr lang="de-DE" sz="5100" dirty="0">
                <a:solidFill>
                  <a:srgbClr val="FFFFFF"/>
                </a:solidFill>
              </a:rPr>
            </a:br>
            <a:r>
              <a:rPr lang="de-DE" sz="5100" dirty="0">
                <a:solidFill>
                  <a:srgbClr val="FFFFFF"/>
                </a:solidFill>
              </a:rPr>
              <a:t>Was steht im neuen Schulgesetz?</a:t>
            </a:r>
          </a:p>
        </p:txBody>
      </p:sp>
    </p:spTree>
    <p:extLst>
      <p:ext uri="{BB962C8B-B14F-4D97-AF65-F5344CB8AC3E}">
        <p14:creationId xmlns:p14="http://schemas.microsoft.com/office/powerpoint/2010/main" val="753431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Was steht im neuen Schulgesetz?</a:t>
            </a:r>
          </a:p>
        </p:txBody>
      </p:sp>
      <p:sp>
        <p:nvSpPr>
          <p:cNvPr id="4" name="Foliennummernplatzhalter 3"/>
          <p:cNvSpPr>
            <a:spLocks noGrp="1"/>
          </p:cNvSpPr>
          <p:nvPr>
            <p:ph type="sldNum" sz="quarter" idx="12"/>
          </p:nvPr>
        </p:nvSpPr>
        <p:spPr/>
        <p:txBody>
          <a:bodyPr/>
          <a:lstStyle/>
          <a:p>
            <a:fld id="{C29EFDD2-F014-4C4E-B0F6-17320FB21D2C}" type="slidenum">
              <a:rPr lang="de-DE" smtClean="0"/>
              <a:t>26</a:t>
            </a:fld>
            <a:endParaRPr lang="de-DE" dirty="0"/>
          </a:p>
        </p:txBody>
      </p:sp>
      <p:sp>
        <p:nvSpPr>
          <p:cNvPr id="5" name="Textplatzhalter 4"/>
          <p:cNvSpPr>
            <a:spLocks noGrp="1"/>
          </p:cNvSpPr>
          <p:nvPr>
            <p:ph type="body" sz="quarter" idx="13"/>
          </p:nvPr>
        </p:nvSpPr>
        <p:spPr>
          <a:xfrm>
            <a:off x="623392" y="1008702"/>
            <a:ext cx="7992888" cy="4940578"/>
          </a:xfrm>
        </p:spPr>
        <p:txBody>
          <a:bodyPr/>
          <a:lstStyle/>
          <a:p>
            <a:r>
              <a:rPr lang="de-DE" sz="2000" dirty="0"/>
              <a:t>§ 23 Absatz 2b </a:t>
            </a:r>
            <a:r>
              <a:rPr lang="de-DE" sz="2000" dirty="0" err="1"/>
              <a:t>SchG</a:t>
            </a:r>
            <a:r>
              <a:rPr lang="de-DE" sz="2000" dirty="0"/>
              <a:t> (Entwurf):</a:t>
            </a:r>
            <a:endParaRPr lang="de-FR" sz="2000" dirty="0"/>
          </a:p>
          <a:p>
            <a:endParaRPr lang="de-DE" b="0" dirty="0"/>
          </a:p>
          <a:p>
            <a:r>
              <a:rPr lang="de-DE" sz="1500" b="0" dirty="0"/>
              <a:t>„(2b) Die Schule ist verpflichtet, zur Aufrechterhaltung der Ordnung des Schulbetriebs und zur Erfüllung der ihr übertragenen unterrichtlichen und erzieherischen Aufgaben die hinsichtlich der Nutzung digitaler mobiler Endgeräte </a:t>
            </a:r>
            <a:r>
              <a:rPr lang="de-DE" sz="1500" dirty="0"/>
              <a:t>erforderlichen Maßnahmen </a:t>
            </a:r>
            <a:r>
              <a:rPr lang="de-DE" sz="1500" b="0" dirty="0"/>
              <a:t>zu treffen. Die </a:t>
            </a:r>
            <a:r>
              <a:rPr lang="de-DE" sz="1500" dirty="0"/>
              <a:t>Nutzungsmöglichkeiten, Nutzungseinschränkungen und Nutzungsverbote digitaler mobiler Endgeräte</a:t>
            </a:r>
            <a:r>
              <a:rPr lang="de-DE" sz="1500" b="0" dirty="0"/>
              <a:t> im Schulgebäude und auf dem Schulgelände sollen durch </a:t>
            </a:r>
            <a:r>
              <a:rPr lang="de-DE" sz="1500" dirty="0"/>
              <a:t>örtliche Schulordnungen alters- und entwicklungsangemessen </a:t>
            </a:r>
            <a:r>
              <a:rPr lang="de-DE" sz="1500" b="0" dirty="0"/>
              <a:t>geregelt werden; </a:t>
            </a:r>
            <a:r>
              <a:rPr lang="de-DE" sz="1500" dirty="0"/>
              <a:t>digitale Lehr- und Lernformen im Unterricht werden hierdurch nicht beschränkt</a:t>
            </a:r>
            <a:r>
              <a:rPr lang="de-DE" sz="1500" b="0" dirty="0"/>
              <a:t>. Bei regelwidriger Verwendung kann das digitale mobile Endgerät vorübergehend, </a:t>
            </a:r>
            <a:r>
              <a:rPr lang="de-DE" sz="1500" dirty="0"/>
              <a:t>längstens bis zum Unterrichts- oder Veranstaltungsende an diesem Tag, eingezogen werden</a:t>
            </a:r>
            <a:r>
              <a:rPr lang="de-DE" sz="1500" b="0" dirty="0"/>
              <a:t>. Hat die wiederholte Einziehung zu keiner Verhaltensänderung bei der Schülerin oder dem Schüler geführt, kann abweichend von Satz 3 auch bestimmt werden, </a:t>
            </a:r>
            <a:r>
              <a:rPr lang="de-DE" sz="1500" dirty="0"/>
              <a:t>dass das Endgerät nicht der Schülerin oder dem Schüler, sondern einer Erziehungsberechtigten oder einem Erziehungsberechtigten oder einer Person, der die Erziehungsberechtigung außerhalb der Schule anvertraut wurde</a:t>
            </a:r>
            <a:r>
              <a:rPr lang="de-DE" sz="1500" b="0" dirty="0"/>
              <a:t>, zurückgegeben wird. Das Kultusministerium wird ermächtigt, durch Rechtsverordnung Nutzungsmöglichkeiten, Nutzungseinschränkungen und Nutzungsverbote für digitale Endgeräte zu regeln.“</a:t>
            </a:r>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6394" y="1988840"/>
            <a:ext cx="2548238" cy="2548238"/>
          </a:xfrm>
          <a:prstGeom prst="rect">
            <a:avLst/>
          </a:prstGeom>
        </p:spPr>
      </p:pic>
      <p:sp>
        <p:nvSpPr>
          <p:cNvPr id="9"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1358785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Zentrale Aspekte des Gesetzentwurfs</a:t>
            </a:r>
          </a:p>
        </p:txBody>
      </p:sp>
      <p:sp>
        <p:nvSpPr>
          <p:cNvPr id="4" name="Foliennummernplatzhalter 3"/>
          <p:cNvSpPr>
            <a:spLocks noGrp="1"/>
          </p:cNvSpPr>
          <p:nvPr>
            <p:ph type="sldNum" sz="quarter" idx="12"/>
          </p:nvPr>
        </p:nvSpPr>
        <p:spPr/>
        <p:txBody>
          <a:bodyPr/>
          <a:lstStyle/>
          <a:p>
            <a:fld id="{C29EFDD2-F014-4C4E-B0F6-17320FB21D2C}" type="slidenum">
              <a:rPr lang="de-DE" smtClean="0"/>
              <a:t>27</a:t>
            </a:fld>
            <a:endParaRPr lang="de-DE" dirty="0"/>
          </a:p>
        </p:txBody>
      </p:sp>
      <p:sp>
        <p:nvSpPr>
          <p:cNvPr id="5" name="Textplatzhalter 4"/>
          <p:cNvSpPr>
            <a:spLocks noGrp="1"/>
          </p:cNvSpPr>
          <p:nvPr>
            <p:ph type="body" sz="quarter" idx="13"/>
          </p:nvPr>
        </p:nvSpPr>
        <p:spPr>
          <a:xfrm>
            <a:off x="407368" y="1430152"/>
            <a:ext cx="8136352" cy="4321175"/>
          </a:xfrm>
        </p:spPr>
        <p:txBody>
          <a:bodyPr/>
          <a:lstStyle/>
          <a:p>
            <a:pPr marL="285750" lvl="0" indent="-285750">
              <a:buFont typeface="Wingdings" panose="05000000000000000000" pitchFamily="2" charset="2"/>
              <a:buChar char="ü"/>
            </a:pPr>
            <a:r>
              <a:rPr lang="de-DE" sz="2000" b="0" dirty="0"/>
              <a:t>Die gesetzliche Regelung spricht von </a:t>
            </a:r>
            <a:r>
              <a:rPr lang="de-DE" sz="2000" dirty="0"/>
              <a:t>digitalen mobilen Endgeräten</a:t>
            </a:r>
            <a:r>
              <a:rPr lang="de-DE" sz="2000" b="0" dirty="0"/>
              <a:t>, d. h. sie umfasst neben </a:t>
            </a:r>
            <a:r>
              <a:rPr lang="de-DE" sz="2000" dirty="0"/>
              <a:t>Smartphones </a:t>
            </a:r>
            <a:r>
              <a:rPr lang="de-DE" sz="2000" b="0" dirty="0"/>
              <a:t>unter anderem auch </a:t>
            </a:r>
            <a:r>
              <a:rPr lang="de-DE" sz="2000" dirty="0"/>
              <a:t>Tablets </a:t>
            </a:r>
            <a:r>
              <a:rPr lang="de-DE" sz="2000" b="0" dirty="0"/>
              <a:t>und</a:t>
            </a:r>
            <a:r>
              <a:rPr lang="de-DE" sz="2000" dirty="0"/>
              <a:t> Smartwatches.</a:t>
            </a:r>
            <a:endParaRPr lang="de-DE" sz="2000" b="0" dirty="0"/>
          </a:p>
          <a:p>
            <a:pPr marL="285750" lvl="0" indent="-285750">
              <a:buFont typeface="Wingdings" panose="05000000000000000000" pitchFamily="2" charset="2"/>
              <a:buChar char="ü"/>
            </a:pPr>
            <a:r>
              <a:rPr lang="de-DE" sz="2000" b="0" dirty="0"/>
              <a:t>Fokussiert werden </a:t>
            </a:r>
            <a:r>
              <a:rPr lang="de-DE" sz="2000" dirty="0"/>
              <a:t>privat erworbene und nicht für den Unterrichtsgebrauch mitgeführte Geräte</a:t>
            </a:r>
            <a:r>
              <a:rPr lang="de-DE" sz="2000" b="0" dirty="0"/>
              <a:t>. Das Gesetz sieht dabei kein pauschales Verbot vor, sondern lässt Schulen einen </a:t>
            </a:r>
            <a:r>
              <a:rPr lang="de-DE" sz="2000" dirty="0"/>
              <a:t>pädagogischen Spielraum</a:t>
            </a:r>
            <a:r>
              <a:rPr lang="de-DE" sz="2000" b="0" dirty="0"/>
              <a:t>. </a:t>
            </a:r>
          </a:p>
          <a:p>
            <a:pPr marL="285750" lvl="0" indent="-285750">
              <a:buFont typeface="Wingdings" panose="05000000000000000000" pitchFamily="2" charset="2"/>
              <a:buChar char="ü"/>
            </a:pPr>
            <a:r>
              <a:rPr lang="de-DE" sz="2000" b="0" dirty="0"/>
              <a:t>Sofern Schulen dies wünschen, kann über die gesetzliche Regelung aber auch ein </a:t>
            </a:r>
            <a:r>
              <a:rPr lang="de-DE" sz="2000" dirty="0"/>
              <a:t>grundlegendes Nutzungsverbot </a:t>
            </a:r>
            <a:r>
              <a:rPr lang="de-DE" sz="2000" b="0" dirty="0"/>
              <a:t>für den vollständigen schulischen Bereich erwirkt werden. </a:t>
            </a:r>
          </a:p>
          <a:p>
            <a:pPr marL="285750" lvl="0" indent="-285750">
              <a:buFont typeface="Wingdings" panose="05000000000000000000" pitchFamily="2" charset="2"/>
              <a:buChar char="ü"/>
            </a:pPr>
            <a:r>
              <a:rPr lang="de-DE" sz="2000" b="0" dirty="0"/>
              <a:t>Die Nutzungsregeln sind über die </a:t>
            </a:r>
            <a:r>
              <a:rPr lang="de-DE" sz="2000" dirty="0"/>
              <a:t>Schulordnung </a:t>
            </a:r>
            <a:r>
              <a:rPr lang="de-DE" sz="2000" b="0" dirty="0"/>
              <a:t>zu etablieren, sofern keine relevanten Gründe dagegen sprechen.</a:t>
            </a:r>
          </a:p>
          <a:p>
            <a:endParaRPr lang="de-DE" sz="2000" dirty="0"/>
          </a:p>
        </p:txBody>
      </p:sp>
      <p:pic>
        <p:nvPicPr>
          <p:cNvPr id="6" name="Grafik 5"/>
          <p:cNvPicPr>
            <a:picLocks noChangeAspect="1"/>
          </p:cNvPicPr>
          <p:nvPr/>
        </p:nvPicPr>
        <p:blipFill>
          <a:blip r:embed="rId2" cstate="hqprint">
            <a:extLst>
              <a:ext uri="{28A0092B-C50C-407E-A947-70E740481C1C}">
                <a14:useLocalDpi xmlns:a14="http://schemas.microsoft.com/office/drawing/2010/main" val="0"/>
              </a:ext>
            </a:extLst>
          </a:blip>
          <a:srcRect/>
          <a:stretch/>
        </p:blipFill>
        <p:spPr>
          <a:xfrm>
            <a:off x="9460799" y="925398"/>
            <a:ext cx="2731201" cy="5007204"/>
          </a:xfrm>
          <a:prstGeom prst="rect">
            <a:avLst/>
          </a:prstGeom>
        </p:spPr>
      </p:pic>
      <p:sp>
        <p:nvSpPr>
          <p:cNvPr id="7"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2183391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Bis wann muss das neue Gesetz umgesetzt sein?</a:t>
            </a:r>
          </a:p>
        </p:txBody>
      </p:sp>
      <p:sp>
        <p:nvSpPr>
          <p:cNvPr id="4" name="Foliennummernplatzhalter 3"/>
          <p:cNvSpPr>
            <a:spLocks noGrp="1"/>
          </p:cNvSpPr>
          <p:nvPr>
            <p:ph type="sldNum" sz="quarter" idx="12"/>
          </p:nvPr>
        </p:nvSpPr>
        <p:spPr/>
        <p:txBody>
          <a:bodyPr/>
          <a:lstStyle/>
          <a:p>
            <a:fld id="{C29EFDD2-F014-4C4E-B0F6-17320FB21D2C}" type="slidenum">
              <a:rPr lang="de-DE" smtClean="0"/>
              <a:t>28</a:t>
            </a:fld>
            <a:endParaRPr lang="de-DE" dirty="0"/>
          </a:p>
        </p:txBody>
      </p:sp>
      <p:sp>
        <p:nvSpPr>
          <p:cNvPr id="5" name="Textplatzhalter 4"/>
          <p:cNvSpPr>
            <a:spLocks noGrp="1"/>
          </p:cNvSpPr>
          <p:nvPr>
            <p:ph type="body" sz="quarter" idx="13"/>
          </p:nvPr>
        </p:nvSpPr>
        <p:spPr>
          <a:xfrm>
            <a:off x="551384" y="1556792"/>
            <a:ext cx="6048052" cy="4321175"/>
          </a:xfrm>
        </p:spPr>
        <p:txBody>
          <a:bodyPr/>
          <a:lstStyle/>
          <a:p>
            <a:pPr marL="285750" lvl="0" indent="-285750">
              <a:buFont typeface="Wingdings" panose="05000000000000000000" pitchFamily="2" charset="2"/>
              <a:buChar char="ü"/>
            </a:pPr>
            <a:r>
              <a:rPr lang="de-DE" sz="2000" b="0" dirty="0"/>
              <a:t>Eine schulische Regelung ist </a:t>
            </a:r>
            <a:r>
              <a:rPr lang="de-DE" sz="2000" dirty="0"/>
              <a:t>im Schuljahr 2025/2026</a:t>
            </a:r>
            <a:r>
              <a:rPr lang="de-DE" sz="2000" b="0" dirty="0"/>
              <a:t> </a:t>
            </a:r>
            <a:r>
              <a:rPr lang="de-DE" sz="2000" dirty="0"/>
              <a:t>zu erarbeiten und zu verabschieden</a:t>
            </a:r>
            <a:r>
              <a:rPr lang="de-DE" sz="2000" b="0" dirty="0"/>
              <a:t>. In vielen Fällen wird es sich anbieten, die Schul- und Hausordnung insgesamt in den Blick zu nehmen und auf aktuelle Gegebenheiten anzupassen.</a:t>
            </a:r>
          </a:p>
          <a:p>
            <a:pPr marL="285750" lvl="0" indent="-285750">
              <a:buFont typeface="Wingdings" panose="05000000000000000000" pitchFamily="2" charset="2"/>
              <a:buChar char="ü"/>
            </a:pPr>
            <a:r>
              <a:rPr lang="de-DE" sz="2000" b="0" dirty="0"/>
              <a:t>Ein Inkrafttreten kann dann direkt mit Gremienbeschluss (Gesamtlehrerkonferenz mit Einverständnis der Schulkonferenz) erfolgen. </a:t>
            </a:r>
          </a:p>
          <a:p>
            <a:pPr marL="285750" lvl="0" indent="-285750">
              <a:buFont typeface="Wingdings" panose="05000000000000000000" pitchFamily="2" charset="2"/>
              <a:buChar char="ü"/>
            </a:pPr>
            <a:r>
              <a:rPr lang="de-DE" sz="2000" b="0" dirty="0"/>
              <a:t>Zu </a:t>
            </a:r>
            <a:r>
              <a:rPr lang="de-DE" sz="2000" dirty="0"/>
              <a:t>Beginn des Schuljahres 2026/2027 </a:t>
            </a:r>
            <a:r>
              <a:rPr lang="de-DE" sz="2000" b="0" dirty="0"/>
              <a:t>sollen Schulen spätestens über eine gültige Regelung verfügen.</a:t>
            </a:r>
          </a:p>
          <a:p>
            <a:endParaRPr lang="de-DE" dirty="0"/>
          </a:p>
        </p:txBody>
      </p:sp>
      <p:pic>
        <p:nvPicPr>
          <p:cNvPr id="6" name="Grafik 5"/>
          <p:cNvPicPr>
            <a:picLocks noChangeAspect="1"/>
          </p:cNvPicPr>
          <p:nvPr/>
        </p:nvPicPr>
        <p:blipFill>
          <a:blip r:embed="rId2"/>
          <a:stretch>
            <a:fillRect/>
          </a:stretch>
        </p:blipFill>
        <p:spPr>
          <a:xfrm>
            <a:off x="7170853" y="1988840"/>
            <a:ext cx="4037716" cy="2732087"/>
          </a:xfrm>
          <a:prstGeom prst="rect">
            <a:avLst/>
          </a:prstGeom>
        </p:spPr>
      </p:pic>
      <p:sp>
        <p:nvSpPr>
          <p:cNvPr id="7"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4554265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1ADD45D-9F38-ACD6-8FF5-798AEE7D4ECB}"/>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1515" r="1515"/>
          <a:stretch/>
        </p:blipFill>
        <p:spPr>
          <a:xfrm>
            <a:off x="20" y="1"/>
            <a:ext cx="12191980" cy="6857999"/>
          </a:xfrm>
          <a:prstGeom prst="rect">
            <a:avLst/>
          </a:prstGeom>
        </p:spPr>
      </p:pic>
      <p:sp>
        <p:nvSpPr>
          <p:cNvPr id="11" name="Foliennummernplatzhalter 3">
            <a:extLst>
              <a:ext uri="{FF2B5EF4-FFF2-40B4-BE49-F238E27FC236}">
                <a16:creationId xmlns:a16="http://schemas.microsoft.com/office/drawing/2014/main" id="{A5C537E6-AB28-E44F-E9E0-81C6C0EEC73B}"/>
              </a:ext>
            </a:extLst>
          </p:cNvPr>
          <p:cNvSpPr>
            <a:spLocks noGrp="1"/>
          </p:cNvSpPr>
          <p:nvPr>
            <p:ph type="sldNum" sz="quarter" idx="4294967295"/>
          </p:nvPr>
        </p:nvSpPr>
        <p:spPr>
          <a:xfrm>
            <a:off x="11833225" y="6308725"/>
            <a:ext cx="358775" cy="144463"/>
          </a:xfrm>
        </p:spPr>
        <p:txBody>
          <a:bodyPr/>
          <a:lstStyle/>
          <a:p>
            <a:fld id="{C29EFDD2-F014-4C4E-B0F6-17320FB21D2C}" type="slidenum">
              <a:rPr lang="de-DE" smtClean="0"/>
              <a:t>29</a:t>
            </a:fld>
            <a:endParaRPr lang="de-DE" dirty="0"/>
          </a:p>
        </p:txBody>
      </p:sp>
      <p:sp>
        <p:nvSpPr>
          <p:cNvPr id="3" name="Rechteck 2">
            <a:extLst>
              <a:ext uri="{FF2B5EF4-FFF2-40B4-BE49-F238E27FC236}">
                <a16:creationId xmlns:a16="http://schemas.microsoft.com/office/drawing/2014/main" id="{F2A81405-BCFA-0FBB-B9FD-06A221090198}"/>
              </a:ext>
            </a:extLst>
          </p:cNvPr>
          <p:cNvSpPr/>
          <p:nvPr/>
        </p:nvSpPr>
        <p:spPr>
          <a:xfrm>
            <a:off x="5627948" y="1224137"/>
            <a:ext cx="936104" cy="86409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FR"/>
          </a:p>
        </p:txBody>
      </p:sp>
      <p:sp>
        <p:nvSpPr>
          <p:cNvPr id="2" name="Titel 1"/>
          <p:cNvSpPr>
            <a:spLocks noGrp="1"/>
          </p:cNvSpPr>
          <p:nvPr>
            <p:ph type="title" idx="4294967295"/>
          </p:nvPr>
        </p:nvSpPr>
        <p:spPr>
          <a:xfrm>
            <a:off x="875506" y="3212976"/>
            <a:ext cx="10440988" cy="719138"/>
          </a:xfrm>
        </p:spPr>
        <p:txBody>
          <a:bodyPr vert="horz" lIns="91440" tIns="45720" rIns="91440" bIns="45720" rtlCol="0" anchor="b">
            <a:normAutofit fontScale="90000"/>
          </a:bodyPr>
          <a:lstStyle/>
          <a:p>
            <a:pPr algn="ctr"/>
            <a:r>
              <a:rPr lang="de-DE" sz="5100" dirty="0">
                <a:solidFill>
                  <a:sysClr val="windowText" lastClr="000000"/>
                </a:solidFill>
              </a:rPr>
              <a:t>4 </a:t>
            </a:r>
            <a:br>
              <a:rPr lang="de-DE" sz="5100" dirty="0">
                <a:solidFill>
                  <a:srgbClr val="FFFFFF"/>
                </a:solidFill>
              </a:rPr>
            </a:br>
            <a:br>
              <a:rPr lang="de-DE" sz="5100" dirty="0">
                <a:solidFill>
                  <a:srgbClr val="FFFFFF"/>
                </a:solidFill>
              </a:rPr>
            </a:br>
            <a:r>
              <a:rPr lang="de-DE" sz="5100" dirty="0">
                <a:solidFill>
                  <a:srgbClr val="FFFFFF"/>
                </a:solidFill>
              </a:rPr>
              <a:t>Handyregeln in der Schulordnung: </a:t>
            </a:r>
            <a:br>
              <a:rPr lang="de-DE" sz="5100" dirty="0">
                <a:solidFill>
                  <a:srgbClr val="FFFFFF"/>
                </a:solidFill>
              </a:rPr>
            </a:br>
            <a:r>
              <a:rPr lang="de-DE" sz="5100" dirty="0">
                <a:solidFill>
                  <a:srgbClr val="FFFFFF"/>
                </a:solidFill>
              </a:rPr>
              <a:t>Was muss ich beachten?</a:t>
            </a:r>
          </a:p>
        </p:txBody>
      </p:sp>
    </p:spTree>
    <p:extLst>
      <p:ext uri="{BB962C8B-B14F-4D97-AF65-F5344CB8AC3E}">
        <p14:creationId xmlns:p14="http://schemas.microsoft.com/office/powerpoint/2010/main" val="520759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bgerundete rechteckige Legende 6">
            <a:extLst>
              <a:ext uri="{FF2B5EF4-FFF2-40B4-BE49-F238E27FC236}">
                <a16:creationId xmlns:a16="http://schemas.microsoft.com/office/drawing/2014/main" id="{AB90D3C9-A7BB-9A44-E81E-84545F9C6913}"/>
              </a:ext>
            </a:extLst>
          </p:cNvPr>
          <p:cNvSpPr/>
          <p:nvPr/>
        </p:nvSpPr>
        <p:spPr>
          <a:xfrm>
            <a:off x="551384" y="908720"/>
            <a:ext cx="7848872" cy="1944216"/>
          </a:xfrm>
          <a:prstGeom prst="wedgeRoundRectCallout">
            <a:avLst>
              <a:gd name="adj1" fmla="val -33200"/>
              <a:gd name="adj2" fmla="val 74288"/>
              <a:gd name="adj3" fmla="val 166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FR"/>
          </a:p>
        </p:txBody>
      </p:sp>
      <p:sp>
        <p:nvSpPr>
          <p:cNvPr id="9" name="Abgerundete rechteckige Legende 8">
            <a:extLst>
              <a:ext uri="{FF2B5EF4-FFF2-40B4-BE49-F238E27FC236}">
                <a16:creationId xmlns:a16="http://schemas.microsoft.com/office/drawing/2014/main" id="{F5AA0EA5-BC73-8CAA-115A-E85467A417A3}"/>
              </a:ext>
            </a:extLst>
          </p:cNvPr>
          <p:cNvSpPr/>
          <p:nvPr/>
        </p:nvSpPr>
        <p:spPr>
          <a:xfrm flipH="1">
            <a:off x="3719736" y="3501008"/>
            <a:ext cx="7848872" cy="1944216"/>
          </a:xfrm>
          <a:prstGeom prst="wedgeRoundRectCallout">
            <a:avLst>
              <a:gd name="adj1" fmla="val -33354"/>
              <a:gd name="adj2" fmla="val 74911"/>
              <a:gd name="adj3" fmla="val 16667"/>
            </a:avLst>
          </a:prstGeom>
          <a:solidFill>
            <a:schemeClr val="bg1"/>
          </a:solidFill>
          <a:ln>
            <a:noFill/>
          </a:ln>
          <a:scene3d>
            <a:camera prst="orthographicFront">
              <a:rot lat="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FR"/>
          </a:p>
        </p:txBody>
      </p:sp>
      <p:sp>
        <p:nvSpPr>
          <p:cNvPr id="10" name="Textfeld 9">
            <a:extLst>
              <a:ext uri="{FF2B5EF4-FFF2-40B4-BE49-F238E27FC236}">
                <a16:creationId xmlns:a16="http://schemas.microsoft.com/office/drawing/2014/main" id="{E3BE5B32-BA74-393A-7403-DE14C7F9D205}"/>
              </a:ext>
            </a:extLst>
          </p:cNvPr>
          <p:cNvSpPr txBox="1"/>
          <p:nvPr/>
        </p:nvSpPr>
        <p:spPr>
          <a:xfrm>
            <a:off x="911424" y="1124744"/>
            <a:ext cx="7128792" cy="1015663"/>
          </a:xfrm>
          <a:prstGeom prst="rect">
            <a:avLst/>
          </a:prstGeom>
          <a:noFill/>
        </p:spPr>
        <p:txBody>
          <a:bodyPr wrap="square" rtlCol="0">
            <a:spAutoFit/>
          </a:bodyPr>
          <a:lstStyle/>
          <a:p>
            <a:r>
              <a:rPr lang="de-DE" sz="3000" dirty="0"/>
              <a:t>Smartphones müssen raus aus der Schule – </a:t>
            </a:r>
            <a:br>
              <a:rPr lang="de-DE" sz="3000" dirty="0"/>
            </a:br>
            <a:r>
              <a:rPr lang="de-DE" sz="3000" dirty="0"/>
              <a:t>die Kinder brauchen mehr Fokus!</a:t>
            </a:r>
            <a:endParaRPr lang="de-FR" sz="3000" dirty="0"/>
          </a:p>
        </p:txBody>
      </p:sp>
      <p:sp>
        <p:nvSpPr>
          <p:cNvPr id="11" name="Textfeld 10">
            <a:extLst>
              <a:ext uri="{FF2B5EF4-FFF2-40B4-BE49-F238E27FC236}">
                <a16:creationId xmlns:a16="http://schemas.microsoft.com/office/drawing/2014/main" id="{DBD1B8B0-8BC8-8EA7-064B-D10A007DD937}"/>
              </a:ext>
            </a:extLst>
          </p:cNvPr>
          <p:cNvSpPr txBox="1"/>
          <p:nvPr/>
        </p:nvSpPr>
        <p:spPr>
          <a:xfrm>
            <a:off x="4007768" y="3734452"/>
            <a:ext cx="7416824" cy="1477328"/>
          </a:xfrm>
          <a:prstGeom prst="rect">
            <a:avLst/>
          </a:prstGeom>
          <a:noFill/>
        </p:spPr>
        <p:txBody>
          <a:bodyPr wrap="square" rtlCol="0">
            <a:spAutoFit/>
          </a:bodyPr>
          <a:lstStyle/>
          <a:p>
            <a:r>
              <a:rPr lang="de-DE" sz="3000" dirty="0"/>
              <a:t>Aber wie soll ich lernen, verantwortungs-voll mit Medien umzugehen, wenn ich sie nicht benutzen darf? </a:t>
            </a:r>
            <a:endParaRPr lang="de-FR" sz="3000" dirty="0"/>
          </a:p>
        </p:txBody>
      </p:sp>
      <p:sp>
        <p:nvSpPr>
          <p:cNvPr id="12" name="Textfeld 11">
            <a:extLst>
              <a:ext uri="{FF2B5EF4-FFF2-40B4-BE49-F238E27FC236}">
                <a16:creationId xmlns:a16="http://schemas.microsoft.com/office/drawing/2014/main" id="{01BB23CF-B527-BEE1-1793-E4FACFE154DA}"/>
              </a:ext>
            </a:extLst>
          </p:cNvPr>
          <p:cNvSpPr txBox="1"/>
          <p:nvPr/>
        </p:nvSpPr>
        <p:spPr>
          <a:xfrm>
            <a:off x="5231904" y="2889811"/>
            <a:ext cx="3024336" cy="323165"/>
          </a:xfrm>
          <a:prstGeom prst="rect">
            <a:avLst/>
          </a:prstGeom>
          <a:noFill/>
        </p:spPr>
        <p:txBody>
          <a:bodyPr wrap="square" rtlCol="0">
            <a:spAutoFit/>
          </a:bodyPr>
          <a:lstStyle/>
          <a:p>
            <a:pPr algn="r"/>
            <a:r>
              <a:rPr lang="de-DE" sz="1500" b="1" dirty="0">
                <a:solidFill>
                  <a:schemeClr val="bg1"/>
                </a:solidFill>
                <a:latin typeface="+mj-lt"/>
              </a:rPr>
              <a:t>ELTERNTEIL  </a:t>
            </a:r>
            <a:r>
              <a:rPr lang="de-DE" sz="1500" dirty="0">
                <a:solidFill>
                  <a:schemeClr val="bg1"/>
                </a:solidFill>
                <a:latin typeface="+mj-lt"/>
              </a:rPr>
              <a:t>14:28</a:t>
            </a:r>
            <a:endParaRPr lang="de-FR" sz="1500" dirty="0">
              <a:solidFill>
                <a:schemeClr val="bg1"/>
              </a:solidFill>
              <a:latin typeface="+mj-lt"/>
            </a:endParaRPr>
          </a:p>
        </p:txBody>
      </p:sp>
      <p:sp>
        <p:nvSpPr>
          <p:cNvPr id="13" name="Textfeld 12">
            <a:extLst>
              <a:ext uri="{FF2B5EF4-FFF2-40B4-BE49-F238E27FC236}">
                <a16:creationId xmlns:a16="http://schemas.microsoft.com/office/drawing/2014/main" id="{AEC00EC6-D848-2BB4-F4CA-ED946164F467}"/>
              </a:ext>
            </a:extLst>
          </p:cNvPr>
          <p:cNvSpPr txBox="1"/>
          <p:nvPr/>
        </p:nvSpPr>
        <p:spPr>
          <a:xfrm>
            <a:off x="3935760" y="5554107"/>
            <a:ext cx="3024336" cy="323165"/>
          </a:xfrm>
          <a:prstGeom prst="rect">
            <a:avLst/>
          </a:prstGeom>
          <a:noFill/>
        </p:spPr>
        <p:txBody>
          <a:bodyPr wrap="square" rtlCol="0">
            <a:spAutoFit/>
          </a:bodyPr>
          <a:lstStyle/>
          <a:p>
            <a:r>
              <a:rPr lang="de-DE" sz="1500" b="1" dirty="0">
                <a:solidFill>
                  <a:schemeClr val="bg1"/>
                </a:solidFill>
                <a:latin typeface="+mj-lt"/>
              </a:rPr>
              <a:t>SCHÜLERIN  </a:t>
            </a:r>
            <a:r>
              <a:rPr lang="de-DE" sz="1500" dirty="0">
                <a:solidFill>
                  <a:schemeClr val="bg1"/>
                </a:solidFill>
                <a:latin typeface="+mj-lt"/>
              </a:rPr>
              <a:t>14:33</a:t>
            </a:r>
            <a:endParaRPr lang="de-FR" sz="1500" dirty="0">
              <a:solidFill>
                <a:schemeClr val="bg1"/>
              </a:solidFill>
              <a:latin typeface="+mj-lt"/>
            </a:endParaRPr>
          </a:p>
        </p:txBody>
      </p:sp>
    </p:spTree>
    <p:extLst>
      <p:ext uri="{BB962C8B-B14F-4D97-AF65-F5344CB8AC3E}">
        <p14:creationId xmlns:p14="http://schemas.microsoft.com/office/powerpoint/2010/main" val="2819039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Musterprozess</a:t>
            </a:r>
          </a:p>
        </p:txBody>
      </p:sp>
      <p:sp>
        <p:nvSpPr>
          <p:cNvPr id="4" name="Foliennummernplatzhalter 3"/>
          <p:cNvSpPr>
            <a:spLocks noGrp="1"/>
          </p:cNvSpPr>
          <p:nvPr>
            <p:ph type="sldNum" sz="quarter" idx="12"/>
          </p:nvPr>
        </p:nvSpPr>
        <p:spPr/>
        <p:txBody>
          <a:bodyPr/>
          <a:lstStyle/>
          <a:p>
            <a:fld id="{C29EFDD2-F014-4C4E-B0F6-17320FB21D2C}" type="slidenum">
              <a:rPr lang="de-DE" smtClean="0"/>
              <a:t>30</a:t>
            </a:fld>
            <a:endParaRPr lang="de-DE" dirty="0"/>
          </a:p>
        </p:txBody>
      </p:sp>
      <p:pic>
        <p:nvPicPr>
          <p:cNvPr id="5" name="Grafik 4"/>
          <p:cNvPicPr>
            <a:picLocks noChangeAspect="1"/>
          </p:cNvPicPr>
          <p:nvPr/>
        </p:nvPicPr>
        <p:blipFill>
          <a:blip r:embed="rId2">
            <a:extLst>
              <a:ext uri="{28A0092B-C50C-407E-A947-70E740481C1C}">
                <a14:useLocalDpi xmlns:a14="http://schemas.microsoft.com/office/drawing/2010/main" val="0"/>
              </a:ext>
            </a:extLst>
          </a:blip>
          <a:srcRect t="339" b="339"/>
          <a:stretch/>
        </p:blipFill>
        <p:spPr>
          <a:xfrm>
            <a:off x="898795" y="1340768"/>
            <a:ext cx="10393146" cy="4392488"/>
          </a:xfrm>
          <a:prstGeom prst="rect">
            <a:avLst/>
          </a:prstGeom>
        </p:spPr>
      </p:pic>
      <p:sp>
        <p:nvSpPr>
          <p:cNvPr id="6"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877185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Gegenstand, Ort und Zeit der Regeln</a:t>
            </a:r>
          </a:p>
        </p:txBody>
      </p:sp>
      <p:sp>
        <p:nvSpPr>
          <p:cNvPr id="4" name="Foliennummernplatzhalter 3"/>
          <p:cNvSpPr>
            <a:spLocks noGrp="1"/>
          </p:cNvSpPr>
          <p:nvPr>
            <p:ph type="sldNum" sz="quarter" idx="12"/>
          </p:nvPr>
        </p:nvSpPr>
        <p:spPr/>
        <p:txBody>
          <a:bodyPr/>
          <a:lstStyle/>
          <a:p>
            <a:fld id="{C29EFDD2-F014-4C4E-B0F6-17320FB21D2C}" type="slidenum">
              <a:rPr lang="de-DE" smtClean="0"/>
              <a:t>31</a:t>
            </a:fld>
            <a:endParaRPr lang="de-DE" dirty="0"/>
          </a:p>
        </p:txBody>
      </p:sp>
      <p:graphicFrame>
        <p:nvGraphicFramePr>
          <p:cNvPr id="6" name="Tabelle 5"/>
          <p:cNvGraphicFramePr>
            <a:graphicFrameLocks noGrp="1"/>
          </p:cNvGraphicFramePr>
          <p:nvPr>
            <p:extLst>
              <p:ext uri="{D42A27DB-BD31-4B8C-83A1-F6EECF244321}">
                <p14:modId xmlns:p14="http://schemas.microsoft.com/office/powerpoint/2010/main" val="324678476"/>
              </p:ext>
            </p:extLst>
          </p:nvPr>
        </p:nvGraphicFramePr>
        <p:xfrm>
          <a:off x="1559496" y="1412776"/>
          <a:ext cx="8127999" cy="457200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009569216"/>
                    </a:ext>
                  </a:extLst>
                </a:gridCol>
                <a:gridCol w="2709333">
                  <a:extLst>
                    <a:ext uri="{9D8B030D-6E8A-4147-A177-3AD203B41FA5}">
                      <a16:colId xmlns:a16="http://schemas.microsoft.com/office/drawing/2014/main" val="2692205082"/>
                    </a:ext>
                  </a:extLst>
                </a:gridCol>
                <a:gridCol w="2709333">
                  <a:extLst>
                    <a:ext uri="{9D8B030D-6E8A-4147-A177-3AD203B41FA5}">
                      <a16:colId xmlns:a16="http://schemas.microsoft.com/office/drawing/2014/main" val="2418938242"/>
                    </a:ext>
                  </a:extLst>
                </a:gridCol>
              </a:tblGrid>
              <a:tr h="370840">
                <a:tc>
                  <a:txBody>
                    <a:bodyPr/>
                    <a:lstStyle/>
                    <a:p>
                      <a:r>
                        <a:rPr lang="de-DE" dirty="0">
                          <a:solidFill>
                            <a:schemeClr val="tx1"/>
                          </a:solidFill>
                        </a:rPr>
                        <a:t>Was wird geregelt?</a:t>
                      </a:r>
                    </a:p>
                  </a:txBody>
                  <a:tcPr/>
                </a:tc>
                <a:tc>
                  <a:txBody>
                    <a:bodyPr/>
                    <a:lstStyle/>
                    <a:p>
                      <a:r>
                        <a:rPr lang="de-DE" dirty="0">
                          <a:solidFill>
                            <a:schemeClr val="tx1"/>
                          </a:solidFill>
                        </a:rPr>
                        <a:t>Wo gelten die Regeln?</a:t>
                      </a:r>
                    </a:p>
                  </a:txBody>
                  <a:tcPr/>
                </a:tc>
                <a:tc>
                  <a:txBody>
                    <a:bodyPr/>
                    <a:lstStyle/>
                    <a:p>
                      <a:r>
                        <a:rPr lang="de-DE" dirty="0">
                          <a:solidFill>
                            <a:schemeClr val="tx1"/>
                          </a:solidFill>
                        </a:rPr>
                        <a:t>Wann gelten die Regeln?</a:t>
                      </a:r>
                    </a:p>
                  </a:txBody>
                  <a:tcPr/>
                </a:tc>
                <a:extLst>
                  <a:ext uri="{0D108BD9-81ED-4DB2-BD59-A6C34878D82A}">
                    <a16:rowId xmlns:a16="http://schemas.microsoft.com/office/drawing/2014/main" val="621595067"/>
                  </a:ext>
                </a:extLst>
              </a:tr>
              <a:tr h="370840">
                <a:tc>
                  <a:txBody>
                    <a:bodyPr/>
                    <a:lstStyle/>
                    <a:p>
                      <a:pPr marL="285750" indent="-285750">
                        <a:buFont typeface="Wingdings" panose="05000000000000000000" pitchFamily="2" charset="2"/>
                        <a:buChar char="ü"/>
                      </a:pPr>
                      <a:endParaRPr lang="de-DE" dirty="0"/>
                    </a:p>
                    <a:p>
                      <a:pPr marL="285750" indent="-285750">
                        <a:buFont typeface="Wingdings" panose="05000000000000000000" pitchFamily="2" charset="2"/>
                        <a:buChar char="ü"/>
                      </a:pPr>
                      <a:r>
                        <a:rPr lang="de-DE" dirty="0"/>
                        <a:t>Smartphones</a:t>
                      </a:r>
                    </a:p>
                    <a:p>
                      <a:pPr marL="0" indent="0">
                        <a:buFont typeface="Wingdings" panose="05000000000000000000" pitchFamily="2" charset="2"/>
                        <a:buNone/>
                      </a:pPr>
                      <a:endParaRPr lang="de-DE" dirty="0"/>
                    </a:p>
                    <a:p>
                      <a:pPr marL="285750" indent="-285750">
                        <a:buFont typeface="Wingdings" panose="05000000000000000000" pitchFamily="2" charset="2"/>
                        <a:buChar char="ü"/>
                      </a:pPr>
                      <a:r>
                        <a:rPr lang="de-DE" dirty="0"/>
                        <a:t>Smartwatches</a:t>
                      </a:r>
                    </a:p>
                    <a:p>
                      <a:pPr marL="0" indent="0">
                        <a:buFont typeface="Wingdings" panose="05000000000000000000" pitchFamily="2" charset="2"/>
                        <a:buNone/>
                      </a:pPr>
                      <a:endParaRPr lang="de-DE" dirty="0"/>
                    </a:p>
                    <a:p>
                      <a:pPr marL="285750" indent="-285750">
                        <a:buFont typeface="Wingdings" panose="05000000000000000000" pitchFamily="2" charset="2"/>
                        <a:buChar char="ü"/>
                      </a:pPr>
                      <a:r>
                        <a:rPr lang="de-DE" dirty="0"/>
                        <a:t>Tablets</a:t>
                      </a:r>
                    </a:p>
                    <a:p>
                      <a:endParaRPr lang="de-DE" dirty="0"/>
                    </a:p>
                    <a:p>
                      <a:pPr marL="285750" indent="-285750">
                        <a:buFont typeface="Wingdings" panose="05000000000000000000" pitchFamily="2" charset="2"/>
                        <a:buChar char="ü"/>
                      </a:pPr>
                      <a:r>
                        <a:rPr lang="de-DE" sz="1400" dirty="0">
                          <a:solidFill>
                            <a:srgbClr val="FF0000"/>
                          </a:solidFill>
                        </a:rPr>
                        <a:t>Wird</a:t>
                      </a:r>
                      <a:r>
                        <a:rPr lang="de-DE" sz="1400" baseline="0" dirty="0">
                          <a:solidFill>
                            <a:srgbClr val="FF0000"/>
                          </a:solidFill>
                        </a:rPr>
                        <a:t> nur die private oder auch die schulische Nutzung geregelt?</a:t>
                      </a:r>
                    </a:p>
                    <a:p>
                      <a:pPr marL="0" indent="0">
                        <a:buFont typeface="Wingdings" panose="05000000000000000000" pitchFamily="2" charset="2"/>
                        <a:buNone/>
                      </a:pPr>
                      <a:endParaRPr lang="de-DE" sz="1400" baseline="0" dirty="0">
                        <a:solidFill>
                          <a:srgbClr val="FF0000"/>
                        </a:solidFill>
                      </a:endParaRPr>
                    </a:p>
                    <a:p>
                      <a:pPr marL="285750" indent="-285750">
                        <a:buFont typeface="Wingdings" panose="05000000000000000000" pitchFamily="2" charset="2"/>
                        <a:buChar char="ü"/>
                      </a:pPr>
                      <a:r>
                        <a:rPr lang="de-DE" sz="1400" baseline="0" dirty="0">
                          <a:solidFill>
                            <a:srgbClr val="FF0000"/>
                          </a:solidFill>
                        </a:rPr>
                        <a:t>Werden nur privat mitgeführte oder auch schuleigene Geräte geregelt?</a:t>
                      </a:r>
                    </a:p>
                    <a:p>
                      <a:pPr marL="0" indent="0">
                        <a:buFont typeface="Wingdings" panose="05000000000000000000" pitchFamily="2" charset="2"/>
                        <a:buNone/>
                      </a:pPr>
                      <a:endParaRPr lang="de-DE" sz="1400" dirty="0">
                        <a:solidFill>
                          <a:srgbClr val="FF0000"/>
                        </a:solidFill>
                      </a:endParaRPr>
                    </a:p>
                  </a:txBody>
                  <a:tcPr/>
                </a:tc>
                <a:tc>
                  <a:txBody>
                    <a:bodyPr/>
                    <a:lstStyle/>
                    <a:p>
                      <a:pPr marL="285750" indent="-285750">
                        <a:buFont typeface="Wingdings" panose="05000000000000000000" pitchFamily="2" charset="2"/>
                        <a:buChar char="ü"/>
                      </a:pPr>
                      <a:endParaRPr lang="de-DE" dirty="0"/>
                    </a:p>
                    <a:p>
                      <a:pPr marL="285750" indent="-285750">
                        <a:buFont typeface="Wingdings" panose="05000000000000000000" pitchFamily="2" charset="2"/>
                        <a:buChar char="ü"/>
                      </a:pPr>
                      <a:r>
                        <a:rPr lang="de-DE" dirty="0"/>
                        <a:t>im Klassenzimmer</a:t>
                      </a:r>
                    </a:p>
                    <a:p>
                      <a:pPr marL="285750" indent="-285750">
                        <a:buFont typeface="Wingdings" panose="05000000000000000000" pitchFamily="2" charset="2"/>
                        <a:buChar char="ü"/>
                      </a:pPr>
                      <a:endParaRPr lang="de-DE" dirty="0"/>
                    </a:p>
                    <a:p>
                      <a:pPr marL="285750" indent="-285750">
                        <a:buFont typeface="Wingdings" panose="05000000000000000000" pitchFamily="2" charset="2"/>
                        <a:buChar char="ü"/>
                      </a:pPr>
                      <a:r>
                        <a:rPr lang="de-DE" dirty="0"/>
                        <a:t>auf dem Schulgelände</a:t>
                      </a:r>
                    </a:p>
                    <a:p>
                      <a:pPr marL="285750" indent="-285750">
                        <a:buFont typeface="Wingdings" panose="05000000000000000000" pitchFamily="2" charset="2"/>
                        <a:buChar char="ü"/>
                      </a:pPr>
                      <a:endParaRPr lang="de-DE" dirty="0"/>
                    </a:p>
                    <a:p>
                      <a:pPr marL="285750" indent="-285750">
                        <a:buFont typeface="Wingdings" panose="05000000000000000000" pitchFamily="2" charset="2"/>
                        <a:buChar char="ü"/>
                      </a:pPr>
                      <a:r>
                        <a:rPr lang="de-DE" dirty="0"/>
                        <a:t>in Fach-</a:t>
                      </a:r>
                      <a:r>
                        <a:rPr lang="de-DE" baseline="0" dirty="0"/>
                        <a:t> oder Begegnungsräumen</a:t>
                      </a:r>
                    </a:p>
                    <a:p>
                      <a:pPr marL="285750" indent="-285750">
                        <a:buFont typeface="Wingdings" panose="05000000000000000000" pitchFamily="2" charset="2"/>
                        <a:buChar char="ü"/>
                      </a:pPr>
                      <a:endParaRPr lang="de-DE" baseline="0" dirty="0"/>
                    </a:p>
                    <a:p>
                      <a:pPr marL="285750" indent="-285750">
                        <a:buFont typeface="Wingdings" panose="05000000000000000000" pitchFamily="2" charset="2"/>
                        <a:buChar char="ü"/>
                      </a:pPr>
                      <a:r>
                        <a:rPr lang="de-DE" baseline="0" dirty="0"/>
                        <a:t>auf externen Sportplätzen</a:t>
                      </a:r>
                    </a:p>
                    <a:p>
                      <a:pPr marL="285750" indent="-285750">
                        <a:buFont typeface="Wingdings" panose="05000000000000000000" pitchFamily="2" charset="2"/>
                        <a:buChar char="ü"/>
                      </a:pPr>
                      <a:endParaRPr lang="de-DE" baseline="0" dirty="0"/>
                    </a:p>
                    <a:p>
                      <a:pPr marL="0" indent="0">
                        <a:buFont typeface="Wingdings" panose="05000000000000000000" pitchFamily="2" charset="2"/>
                        <a:buNone/>
                      </a:pPr>
                      <a:endParaRPr lang="de-DE" dirty="0"/>
                    </a:p>
                  </a:txBody>
                  <a:tcPr/>
                </a:tc>
                <a:tc>
                  <a:txBody>
                    <a:bodyPr/>
                    <a:lstStyle/>
                    <a:p>
                      <a:endParaRPr lang="de-DE" dirty="0"/>
                    </a:p>
                    <a:p>
                      <a:pPr marL="285750" indent="-285750">
                        <a:buFont typeface="Wingdings" panose="05000000000000000000" pitchFamily="2" charset="2"/>
                        <a:buChar char="ü"/>
                      </a:pPr>
                      <a:r>
                        <a:rPr lang="de-DE" dirty="0"/>
                        <a:t>im</a:t>
                      </a:r>
                      <a:r>
                        <a:rPr lang="de-DE" baseline="0" dirty="0"/>
                        <a:t> </a:t>
                      </a:r>
                      <a:r>
                        <a:rPr lang="de-DE" dirty="0"/>
                        <a:t>Unterricht</a:t>
                      </a:r>
                    </a:p>
                    <a:p>
                      <a:pPr marL="285750" indent="-285750">
                        <a:buFont typeface="Wingdings" panose="05000000000000000000" pitchFamily="2" charset="2"/>
                        <a:buChar char="ü"/>
                      </a:pPr>
                      <a:endParaRPr lang="de-DE" dirty="0"/>
                    </a:p>
                    <a:p>
                      <a:pPr marL="285750" indent="-285750">
                        <a:buFont typeface="Wingdings" panose="05000000000000000000" pitchFamily="2" charset="2"/>
                        <a:buChar char="ü"/>
                      </a:pPr>
                      <a:r>
                        <a:rPr lang="de-DE" dirty="0"/>
                        <a:t>während Pausen</a:t>
                      </a:r>
                    </a:p>
                    <a:p>
                      <a:pPr marL="285750" indent="-285750">
                        <a:buFont typeface="Wingdings" panose="05000000000000000000" pitchFamily="2" charset="2"/>
                        <a:buChar char="ü"/>
                      </a:pPr>
                      <a:endParaRPr lang="de-DE" dirty="0"/>
                    </a:p>
                    <a:p>
                      <a:pPr marL="285750" indent="-285750">
                        <a:buFont typeface="Wingdings" panose="05000000000000000000" pitchFamily="2" charset="2"/>
                        <a:buChar char="ü"/>
                      </a:pPr>
                      <a:r>
                        <a:rPr lang="de-DE" dirty="0"/>
                        <a:t>während</a:t>
                      </a:r>
                      <a:r>
                        <a:rPr lang="de-DE" baseline="0" dirty="0"/>
                        <a:t> Freistunden</a:t>
                      </a:r>
                    </a:p>
                    <a:p>
                      <a:pPr marL="285750" indent="-285750">
                        <a:buFont typeface="Wingdings" panose="05000000000000000000" pitchFamily="2" charset="2"/>
                        <a:buChar char="ü"/>
                      </a:pPr>
                      <a:endParaRPr lang="de-DE" baseline="0" dirty="0"/>
                    </a:p>
                    <a:p>
                      <a:pPr marL="285750" indent="-285750">
                        <a:buFont typeface="Wingdings" panose="05000000000000000000" pitchFamily="2" charset="2"/>
                        <a:buChar char="ü"/>
                      </a:pPr>
                      <a:r>
                        <a:rPr lang="de-DE" baseline="0" dirty="0"/>
                        <a:t>während Ausflügen</a:t>
                      </a:r>
                    </a:p>
                    <a:p>
                      <a:pPr marL="285750" indent="-285750">
                        <a:buFont typeface="Wingdings" panose="05000000000000000000" pitchFamily="2" charset="2"/>
                        <a:buChar char="ü"/>
                      </a:pPr>
                      <a:endParaRPr lang="de-DE" baseline="0" dirty="0"/>
                    </a:p>
                    <a:p>
                      <a:pPr marL="285750" indent="-285750">
                        <a:buFont typeface="Wingdings" panose="05000000000000000000" pitchFamily="2" charset="2"/>
                        <a:buChar char="ü"/>
                      </a:pPr>
                      <a:r>
                        <a:rPr lang="de-DE" baseline="0" dirty="0"/>
                        <a:t>während Schul-veranstaltungen</a:t>
                      </a:r>
                      <a:endParaRPr lang="de-DE" dirty="0"/>
                    </a:p>
                  </a:txBody>
                  <a:tcPr/>
                </a:tc>
                <a:extLst>
                  <a:ext uri="{0D108BD9-81ED-4DB2-BD59-A6C34878D82A}">
                    <a16:rowId xmlns:a16="http://schemas.microsoft.com/office/drawing/2014/main" val="3721301714"/>
                  </a:ext>
                </a:extLst>
              </a:tr>
            </a:tbl>
          </a:graphicData>
        </a:graphic>
      </p:graphicFrame>
      <p:sp>
        <p:nvSpPr>
          <p:cNvPr id="7"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466666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Vorschläge für entwicklungsangemessene Regelungen</a:t>
            </a:r>
          </a:p>
        </p:txBody>
      </p:sp>
      <p:sp>
        <p:nvSpPr>
          <p:cNvPr id="4" name="Foliennummernplatzhalter 3"/>
          <p:cNvSpPr>
            <a:spLocks noGrp="1"/>
          </p:cNvSpPr>
          <p:nvPr>
            <p:ph type="sldNum" sz="quarter" idx="12"/>
          </p:nvPr>
        </p:nvSpPr>
        <p:spPr/>
        <p:txBody>
          <a:bodyPr/>
          <a:lstStyle/>
          <a:p>
            <a:fld id="{C29EFDD2-F014-4C4E-B0F6-17320FB21D2C}" type="slidenum">
              <a:rPr lang="de-DE" smtClean="0"/>
              <a:t>32</a:t>
            </a:fld>
            <a:endParaRPr lang="de-DE" dirty="0"/>
          </a:p>
        </p:txBody>
      </p:sp>
      <p:graphicFrame>
        <p:nvGraphicFramePr>
          <p:cNvPr id="5" name="Tabelle 4"/>
          <p:cNvGraphicFramePr>
            <a:graphicFrameLocks noGrp="1"/>
          </p:cNvGraphicFramePr>
          <p:nvPr>
            <p:extLst>
              <p:ext uri="{D42A27DB-BD31-4B8C-83A1-F6EECF244321}">
                <p14:modId xmlns:p14="http://schemas.microsoft.com/office/powerpoint/2010/main" val="1103088459"/>
              </p:ext>
            </p:extLst>
          </p:nvPr>
        </p:nvGraphicFramePr>
        <p:xfrm>
          <a:off x="1775520" y="1692119"/>
          <a:ext cx="7551936" cy="4303473"/>
        </p:xfrm>
        <a:graphic>
          <a:graphicData uri="http://schemas.openxmlformats.org/drawingml/2006/table">
            <a:tbl>
              <a:tblPr firstRow="1" bandRow="1">
                <a:tableStyleId>{D7AC3CCA-C797-4891-BE02-D94E43425B78}</a:tableStyleId>
              </a:tblPr>
              <a:tblGrid>
                <a:gridCol w="2341658">
                  <a:extLst>
                    <a:ext uri="{9D8B030D-6E8A-4147-A177-3AD203B41FA5}">
                      <a16:colId xmlns:a16="http://schemas.microsoft.com/office/drawing/2014/main" val="356264421"/>
                    </a:ext>
                  </a:extLst>
                </a:gridCol>
                <a:gridCol w="5210278">
                  <a:extLst>
                    <a:ext uri="{9D8B030D-6E8A-4147-A177-3AD203B41FA5}">
                      <a16:colId xmlns:a16="http://schemas.microsoft.com/office/drawing/2014/main" val="4239858347"/>
                    </a:ext>
                  </a:extLst>
                </a:gridCol>
              </a:tblGrid>
              <a:tr h="1624681">
                <a:tc>
                  <a:txBody>
                    <a:bodyPr/>
                    <a:lstStyle/>
                    <a:p>
                      <a:r>
                        <a:rPr lang="de-DE" sz="1600" dirty="0"/>
                        <a:t>Primarstufe/</a:t>
                      </a:r>
                    </a:p>
                    <a:p>
                      <a:r>
                        <a:rPr lang="de-DE" sz="1600" dirty="0"/>
                        <a:t>Sekundarstufe I (Unterstufe)</a:t>
                      </a:r>
                    </a:p>
                  </a:txBody>
                  <a:tcPr/>
                </a:tc>
                <a:tc>
                  <a:txBody>
                    <a:bodyPr/>
                    <a:lstStyle/>
                    <a:p>
                      <a:pPr marL="285750" indent="-285750">
                        <a:buFont typeface="Wingdings" panose="05000000000000000000" pitchFamily="2" charset="2"/>
                        <a:buChar char="ü"/>
                      </a:pPr>
                      <a:r>
                        <a:rPr lang="de-DE" sz="1600" b="0" dirty="0"/>
                        <a:t>Grundsätzliches</a:t>
                      </a:r>
                      <a:r>
                        <a:rPr lang="de-DE" sz="1600" b="0" baseline="0" dirty="0"/>
                        <a:t> </a:t>
                      </a:r>
                      <a:r>
                        <a:rPr lang="de-DE" sz="1600" b="1" baseline="0" dirty="0"/>
                        <a:t>Verbot der privaten Nutzung </a:t>
                      </a:r>
                      <a:r>
                        <a:rPr lang="de-DE" sz="1600" b="0" baseline="0" dirty="0"/>
                        <a:t>digitaler mobiler Endgeräte</a:t>
                      </a:r>
                    </a:p>
                    <a:p>
                      <a:pPr marL="285750" indent="-285750">
                        <a:buFont typeface="Wingdings" panose="05000000000000000000" pitchFamily="2" charset="2"/>
                        <a:buChar char="ü"/>
                      </a:pPr>
                      <a:r>
                        <a:rPr lang="de-DE" sz="1600" b="1" baseline="0" dirty="0"/>
                        <a:t>Erlaubnis nur durch Lehrkraft</a:t>
                      </a:r>
                    </a:p>
                    <a:p>
                      <a:pPr marL="285750" indent="-285750">
                        <a:buFont typeface="Wingdings" panose="05000000000000000000" pitchFamily="2" charset="2"/>
                        <a:buChar char="ü"/>
                      </a:pPr>
                      <a:r>
                        <a:rPr lang="de-DE" sz="1600" b="0" baseline="0" dirty="0"/>
                        <a:t>Ausnahme: Medizinische Gründe, Sicherheitsgründe, barrierefreier Zugang zum Unterricht</a:t>
                      </a:r>
                      <a:endParaRPr lang="de-DE" sz="1600" b="0" dirty="0"/>
                    </a:p>
                  </a:txBody>
                  <a:tcPr/>
                </a:tc>
                <a:extLst>
                  <a:ext uri="{0D108BD9-81ED-4DB2-BD59-A6C34878D82A}">
                    <a16:rowId xmlns:a16="http://schemas.microsoft.com/office/drawing/2014/main" val="3370323115"/>
                  </a:ext>
                </a:extLst>
              </a:tr>
              <a:tr h="1111624">
                <a:tc>
                  <a:txBody>
                    <a:bodyPr/>
                    <a:lstStyle/>
                    <a:p>
                      <a:r>
                        <a:rPr lang="de-DE" sz="1600" b="1" dirty="0"/>
                        <a:t>Sekundarstufe I (Mittelstufe)/</a:t>
                      </a:r>
                    </a:p>
                    <a:p>
                      <a:r>
                        <a:rPr lang="de-DE" sz="1600" b="1" dirty="0"/>
                        <a:t>ggf. Berufliche Schulen</a:t>
                      </a:r>
                    </a:p>
                  </a:txBody>
                  <a:tcPr/>
                </a:tc>
                <a:tc>
                  <a:txBody>
                    <a:bodyPr/>
                    <a:lstStyle/>
                    <a:p>
                      <a:pPr marL="285750" indent="-285750">
                        <a:buFont typeface="Wingdings" panose="05000000000000000000" pitchFamily="2" charset="2"/>
                        <a:buChar char="ü"/>
                      </a:pPr>
                      <a:r>
                        <a:rPr lang="de-DE" sz="1600" b="0" baseline="0" dirty="0"/>
                        <a:t>Empfehlung:</a:t>
                      </a:r>
                      <a:r>
                        <a:rPr lang="de-DE" sz="1600" b="1" baseline="0" dirty="0"/>
                        <a:t> Ebenfalls grundsätzliches Verbot der privaten Nutzung </a:t>
                      </a:r>
                      <a:r>
                        <a:rPr lang="de-DE" sz="1600" b="0" baseline="0" dirty="0"/>
                        <a:t>analog zur Unterstufe</a:t>
                      </a:r>
                      <a:endParaRPr lang="de-DE" sz="1600" b="1" baseline="0" dirty="0"/>
                    </a:p>
                    <a:p>
                      <a:pPr marL="285750" indent="-285750">
                        <a:buFont typeface="Wingdings" panose="05000000000000000000" pitchFamily="2" charset="2"/>
                        <a:buChar char="ü"/>
                      </a:pPr>
                      <a:r>
                        <a:rPr lang="de-DE" sz="1600" baseline="0" dirty="0"/>
                        <a:t>Optional: </a:t>
                      </a:r>
                      <a:r>
                        <a:rPr lang="de-DE" sz="1600" b="1" baseline="0" dirty="0"/>
                        <a:t>Teilweise Lockerung </a:t>
                      </a:r>
                      <a:r>
                        <a:rPr lang="de-DE" sz="1600" baseline="0" dirty="0"/>
                        <a:t>möglich zu </a:t>
                      </a:r>
                      <a:r>
                        <a:rPr lang="de-DE" sz="1600" b="1" baseline="0" dirty="0"/>
                        <a:t>definierten Zeiten, Orten und Zwecken</a:t>
                      </a:r>
                      <a:r>
                        <a:rPr lang="de-DE" sz="1600" baseline="0" dirty="0"/>
                        <a:t>, sofern von der Schule gewünscht</a:t>
                      </a:r>
                      <a:endParaRPr lang="de-DE" sz="1600" dirty="0"/>
                    </a:p>
                  </a:txBody>
                  <a:tcPr/>
                </a:tc>
                <a:extLst>
                  <a:ext uri="{0D108BD9-81ED-4DB2-BD59-A6C34878D82A}">
                    <a16:rowId xmlns:a16="http://schemas.microsoft.com/office/drawing/2014/main" val="1188181176"/>
                  </a:ext>
                </a:extLst>
              </a:tr>
              <a:tr h="1368152">
                <a:tc>
                  <a:txBody>
                    <a:bodyPr/>
                    <a:lstStyle/>
                    <a:p>
                      <a:r>
                        <a:rPr lang="de-DE" sz="1600" b="1" dirty="0"/>
                        <a:t>Sekundarstufe II/</a:t>
                      </a:r>
                    </a:p>
                    <a:p>
                      <a:r>
                        <a:rPr lang="de-DE" sz="1600" b="1" dirty="0"/>
                        <a:t>Berufliche Schulen</a:t>
                      </a:r>
                    </a:p>
                  </a:txBody>
                  <a:tcPr/>
                </a:tc>
                <a:tc>
                  <a:txBody>
                    <a:bodyPr/>
                    <a:lstStyle/>
                    <a:p>
                      <a:pPr marL="285750" indent="-285750">
                        <a:buFont typeface="Wingdings" panose="05000000000000000000" pitchFamily="2" charset="2"/>
                        <a:buChar char="ü"/>
                      </a:pPr>
                      <a:r>
                        <a:rPr lang="de-DE" sz="1600" dirty="0"/>
                        <a:t>(Weitere) Lockerung der privaten Nutzung möglich, da</a:t>
                      </a:r>
                      <a:r>
                        <a:rPr lang="de-DE" sz="1600" baseline="0" dirty="0"/>
                        <a:t> </a:t>
                      </a:r>
                      <a:r>
                        <a:rPr lang="de-DE" sz="1600" baseline="0" dirty="0" err="1"/>
                        <a:t>SuS</a:t>
                      </a:r>
                      <a:r>
                        <a:rPr lang="de-DE" sz="1600" baseline="0" dirty="0"/>
                        <a:t> in der Regel eigenverantwortlicher</a:t>
                      </a:r>
                    </a:p>
                    <a:p>
                      <a:pPr marL="285750" indent="-285750">
                        <a:buFont typeface="Wingdings" panose="05000000000000000000" pitchFamily="2" charset="2"/>
                        <a:buChar char="ü"/>
                      </a:pPr>
                      <a:r>
                        <a:rPr lang="de-DE" sz="1600" baseline="0" dirty="0"/>
                        <a:t>Insbesondere </a:t>
                      </a:r>
                      <a:r>
                        <a:rPr lang="de-DE" sz="1600" b="1" baseline="0" dirty="0"/>
                        <a:t>Ermöglichung zum selbstorganisierten Lernen </a:t>
                      </a:r>
                      <a:r>
                        <a:rPr lang="de-DE" sz="1600" baseline="0" dirty="0"/>
                        <a:t>(z. B. Recherche)</a:t>
                      </a:r>
                      <a:endParaRPr lang="de-DE" sz="1600" dirty="0"/>
                    </a:p>
                  </a:txBody>
                  <a:tcPr/>
                </a:tc>
                <a:extLst>
                  <a:ext uri="{0D108BD9-81ED-4DB2-BD59-A6C34878D82A}">
                    <a16:rowId xmlns:a16="http://schemas.microsoft.com/office/drawing/2014/main" val="2327814182"/>
                  </a:ext>
                </a:extLst>
              </a:tr>
            </a:tbl>
          </a:graphicData>
        </a:graphic>
      </p:graphicFrame>
      <p:sp>
        <p:nvSpPr>
          <p:cNvPr id="6"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1737330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Ausnahmen unbedingt definieren!</a:t>
            </a:r>
          </a:p>
        </p:txBody>
      </p:sp>
      <p:sp>
        <p:nvSpPr>
          <p:cNvPr id="4" name="Foliennummernplatzhalter 3"/>
          <p:cNvSpPr>
            <a:spLocks noGrp="1"/>
          </p:cNvSpPr>
          <p:nvPr>
            <p:ph type="sldNum" sz="quarter" idx="12"/>
          </p:nvPr>
        </p:nvSpPr>
        <p:spPr/>
        <p:txBody>
          <a:bodyPr/>
          <a:lstStyle/>
          <a:p>
            <a:fld id="{C29EFDD2-F014-4C4E-B0F6-17320FB21D2C}" type="slidenum">
              <a:rPr lang="de-DE" smtClean="0"/>
              <a:t>33</a:t>
            </a:fld>
            <a:endParaRPr lang="de-DE" dirty="0"/>
          </a:p>
        </p:txBody>
      </p:sp>
      <p:sp>
        <p:nvSpPr>
          <p:cNvPr id="6" name="Textfeld 5"/>
          <p:cNvSpPr txBox="1"/>
          <p:nvPr/>
        </p:nvSpPr>
        <p:spPr>
          <a:xfrm>
            <a:off x="479376" y="1898162"/>
            <a:ext cx="6768752" cy="3046988"/>
          </a:xfrm>
          <a:prstGeom prst="rect">
            <a:avLst/>
          </a:prstGeom>
          <a:noFill/>
        </p:spPr>
        <p:txBody>
          <a:bodyPr wrap="square" rtlCol="0">
            <a:spAutoFit/>
          </a:bodyPr>
          <a:lstStyle/>
          <a:p>
            <a:pPr marL="457200" indent="-457200">
              <a:buFont typeface="Wingdings" panose="05000000000000000000" pitchFamily="2" charset="2"/>
              <a:buChar char="ü"/>
            </a:pPr>
            <a:r>
              <a:rPr lang="de-DE" sz="2400" dirty="0"/>
              <a:t>wenn die Lehrkraft es erlaubt</a:t>
            </a:r>
          </a:p>
          <a:p>
            <a:pPr marL="457200" indent="-457200">
              <a:buFont typeface="Wingdings" panose="05000000000000000000" pitchFamily="2" charset="2"/>
              <a:buChar char="ü"/>
            </a:pPr>
            <a:r>
              <a:rPr lang="de-DE" sz="2400" dirty="0"/>
              <a:t>aus Gründen der Barrierefreiheit (z. B. unterstützende Kommunikation)</a:t>
            </a:r>
          </a:p>
          <a:p>
            <a:pPr marL="457200" indent="-457200">
              <a:buFont typeface="Wingdings" panose="05000000000000000000" pitchFamily="2" charset="2"/>
              <a:buChar char="ü"/>
            </a:pPr>
            <a:r>
              <a:rPr lang="de-DE" sz="2400" dirty="0"/>
              <a:t>bei Gefahr für Leib und Leben</a:t>
            </a:r>
          </a:p>
          <a:p>
            <a:pPr marL="457200" indent="-457200">
              <a:buFont typeface="Wingdings" panose="05000000000000000000" pitchFamily="2" charset="2"/>
              <a:buChar char="ü"/>
            </a:pPr>
            <a:r>
              <a:rPr lang="de-DE" sz="2400" dirty="0"/>
              <a:t>aus gesundheitlichen Gründen (z. B. Diabetesüberwachung)</a:t>
            </a:r>
          </a:p>
          <a:p>
            <a:pPr marL="457200" indent="-457200">
              <a:buFont typeface="Wingdings" panose="05000000000000000000" pitchFamily="2" charset="2"/>
              <a:buChar char="ü"/>
            </a:pPr>
            <a:r>
              <a:rPr lang="de-DE" sz="2400" dirty="0"/>
              <a:t>optional: An klar definierten Orten und Zeiten (z. B. „Handyzonen“)</a:t>
            </a:r>
          </a:p>
        </p:txBody>
      </p:sp>
      <p:pic>
        <p:nvPicPr>
          <p:cNvPr id="5" name="Grafik 4"/>
          <p:cNvPicPr>
            <a:picLocks noChangeAspect="1"/>
          </p:cNvPicPr>
          <p:nvPr/>
        </p:nvPicPr>
        <p:blipFill>
          <a:blip r:embed="rId2"/>
          <a:stretch>
            <a:fillRect/>
          </a:stretch>
        </p:blipFill>
        <p:spPr>
          <a:xfrm>
            <a:off x="7608168" y="1556792"/>
            <a:ext cx="3456384" cy="3608075"/>
          </a:xfrm>
          <a:prstGeom prst="rect">
            <a:avLst/>
          </a:prstGeom>
        </p:spPr>
      </p:pic>
      <p:sp>
        <p:nvSpPr>
          <p:cNvPr id="7"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32955239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C29EFDD2-F014-4C4E-B0F6-17320FB21D2C}" type="slidenum">
              <a:rPr lang="de-DE" smtClean="0"/>
              <a:t>34</a:t>
            </a:fld>
            <a:endParaRPr lang="de-DE" dirty="0"/>
          </a:p>
        </p:txBody>
      </p:sp>
      <p:sp>
        <p:nvSpPr>
          <p:cNvPr id="5" name="Textplatzhalter 4"/>
          <p:cNvSpPr>
            <a:spLocks noGrp="1"/>
          </p:cNvSpPr>
          <p:nvPr>
            <p:ph type="body" sz="quarter" idx="13"/>
          </p:nvPr>
        </p:nvSpPr>
        <p:spPr>
          <a:xfrm>
            <a:off x="448017" y="1124744"/>
            <a:ext cx="7376175" cy="4824536"/>
          </a:xfrm>
        </p:spPr>
        <p:txBody>
          <a:bodyPr/>
          <a:lstStyle/>
          <a:p>
            <a:pPr marL="285750" indent="-285750">
              <a:buFont typeface="Wingdings" panose="05000000000000000000" pitchFamily="2" charset="2"/>
              <a:buChar char="ü"/>
            </a:pPr>
            <a:r>
              <a:rPr lang="de-DE" b="0" dirty="0"/>
              <a:t>Führen Sie Regeln nicht als Strafe ein, weil ein bisheriges Vorgehen nicht funktioniert hat.</a:t>
            </a:r>
          </a:p>
          <a:p>
            <a:pPr marL="285750" indent="-285750">
              <a:buFont typeface="Wingdings" panose="05000000000000000000" pitchFamily="2" charset="2"/>
              <a:buChar char="ü"/>
            </a:pPr>
            <a:r>
              <a:rPr lang="de-DE" b="0" dirty="0"/>
              <a:t>Wenn es bereits Regeln gibt, passen Sie diese ggf. an, anstatt „das Rad neu zu erfinden“.</a:t>
            </a:r>
          </a:p>
          <a:p>
            <a:pPr marL="285750" indent="-285750">
              <a:buFont typeface="Wingdings" panose="05000000000000000000" pitchFamily="2" charset="2"/>
              <a:buChar char="ü"/>
            </a:pPr>
            <a:r>
              <a:rPr lang="de-DE" b="0" dirty="0"/>
              <a:t>Bürden Sie sich keine Regeln auf, die Sie im Alltag nicht durchsetzen können.</a:t>
            </a:r>
          </a:p>
          <a:p>
            <a:pPr marL="285750" indent="-285750">
              <a:buFont typeface="Wingdings" panose="05000000000000000000" pitchFamily="2" charset="2"/>
              <a:buChar char="ü"/>
            </a:pPr>
            <a:r>
              <a:rPr lang="de-DE" b="0" dirty="0"/>
              <a:t>Schaffen Sie in Abstimmung mit der Schulgemeinschaft und ihren Gremien eine breite Akzeptanz (Personalrat, SMV, Elternbeirat, ggf. Schulsozialarbeit, später auch GLK und Schulkonferenz).</a:t>
            </a:r>
          </a:p>
          <a:p>
            <a:pPr marL="285750" indent="-285750">
              <a:buFont typeface="Wingdings" panose="05000000000000000000" pitchFamily="2" charset="2"/>
              <a:buChar char="ü"/>
            </a:pPr>
            <a:r>
              <a:rPr lang="de-DE" b="0" dirty="0"/>
              <a:t>Eine Befragung des Kollegiums sowie das Einrichten einer Arbeitsgruppe (Lehrkräfte, Eltern, SuS) können zum Gelingen entscheidend beitragen.</a:t>
            </a:r>
          </a:p>
          <a:p>
            <a:pPr marL="285750" indent="-285750">
              <a:buFont typeface="Wingdings" panose="05000000000000000000" pitchFamily="2" charset="2"/>
              <a:buChar char="ü"/>
            </a:pPr>
            <a:r>
              <a:rPr lang="de-DE" b="0" dirty="0"/>
              <a:t>Nutzen Sie die Gelegenheit, auch über die Nutzungsbedingungen für andere Personen der Schulgemeinschaft zu sprechen (Stichwort: Vorbildcharakter der Lehrkräfte).</a:t>
            </a:r>
          </a:p>
          <a:p>
            <a:pPr marL="285750" indent="-285750">
              <a:buFont typeface="Wingdings" panose="05000000000000000000" pitchFamily="2" charset="2"/>
              <a:buChar char="ü"/>
            </a:pPr>
            <a:endParaRPr lang="de-DE" b="0" dirty="0"/>
          </a:p>
        </p:txBody>
      </p:sp>
      <p:pic>
        <p:nvPicPr>
          <p:cNvPr id="6" name="Grafik 5"/>
          <p:cNvPicPr>
            <a:picLocks noChangeAspect="1"/>
          </p:cNvPicPr>
          <p:nvPr/>
        </p:nvPicPr>
        <p:blipFill>
          <a:blip r:embed="rId2"/>
          <a:stretch>
            <a:fillRect/>
          </a:stretch>
        </p:blipFill>
        <p:spPr>
          <a:xfrm>
            <a:off x="8400256" y="1988604"/>
            <a:ext cx="3153884" cy="3168352"/>
          </a:xfrm>
          <a:prstGeom prst="rect">
            <a:avLst/>
          </a:prstGeom>
        </p:spPr>
      </p:pic>
      <p:sp>
        <p:nvSpPr>
          <p:cNvPr id="7" name="Titel 1">
            <a:extLst>
              <a:ext uri="{FF2B5EF4-FFF2-40B4-BE49-F238E27FC236}">
                <a16:creationId xmlns:a16="http://schemas.microsoft.com/office/drawing/2014/main" id="{C7619A3C-E603-4FEA-5240-6728A255F456}"/>
              </a:ext>
            </a:extLst>
          </p:cNvPr>
          <p:cNvSpPr txBox="1">
            <a:spLocks/>
          </p:cNvSpPr>
          <p:nvPr/>
        </p:nvSpPr>
        <p:spPr>
          <a:xfrm>
            <a:off x="407368" y="332656"/>
            <a:ext cx="11376000" cy="136800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1" kern="1200" spc="0" baseline="0">
                <a:solidFill>
                  <a:schemeClr val="tx1"/>
                </a:solidFill>
                <a:latin typeface="+mj-lt"/>
                <a:ea typeface="+mj-ea"/>
                <a:cs typeface="+mj-cs"/>
              </a:defRPr>
            </a:lvl1pPr>
          </a:lstStyle>
          <a:p>
            <a:r>
              <a:rPr lang="de-DE" dirty="0"/>
              <a:t>Gelingensbedingungen für den Prozess</a:t>
            </a:r>
          </a:p>
        </p:txBody>
      </p:sp>
      <p:sp>
        <p:nvSpPr>
          <p:cNvPr id="9"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1556068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61ADD45D-9F38-ACD6-8FF5-798AEE7D4ECB}"/>
              </a:ext>
            </a:extLst>
          </p:cNvPr>
          <p:cNvPicPr>
            <a:picLocks noChangeAspect="1"/>
          </p:cNvPicPr>
          <p:nvPr/>
        </p:nvPicPr>
        <p:blipFill>
          <a:blip r:embed="rId2">
            <a:alphaModFix amt="35000"/>
            <a:extLst>
              <a:ext uri="{28A0092B-C50C-407E-A947-70E740481C1C}">
                <a14:useLocalDpi xmlns:a14="http://schemas.microsoft.com/office/drawing/2010/main" val="0"/>
              </a:ext>
            </a:extLst>
          </a:blip>
          <a:srcRect l="1990" r="1990"/>
          <a:stretch/>
        </p:blipFill>
        <p:spPr>
          <a:xfrm>
            <a:off x="-102291" y="-1217"/>
            <a:ext cx="12288678" cy="6912392"/>
          </a:xfrm>
          <a:prstGeom prst="rect">
            <a:avLst/>
          </a:prstGeom>
        </p:spPr>
      </p:pic>
      <p:sp>
        <p:nvSpPr>
          <p:cNvPr id="3" name="Rechteck 2">
            <a:extLst>
              <a:ext uri="{FF2B5EF4-FFF2-40B4-BE49-F238E27FC236}">
                <a16:creationId xmlns:a16="http://schemas.microsoft.com/office/drawing/2014/main" id="{F2A81405-BCFA-0FBB-B9FD-06A221090198}"/>
              </a:ext>
            </a:extLst>
          </p:cNvPr>
          <p:cNvSpPr/>
          <p:nvPr/>
        </p:nvSpPr>
        <p:spPr>
          <a:xfrm>
            <a:off x="5627948" y="1224137"/>
            <a:ext cx="936104" cy="86409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FR"/>
          </a:p>
        </p:txBody>
      </p:sp>
      <p:sp>
        <p:nvSpPr>
          <p:cNvPr id="2" name="Titel 1"/>
          <p:cNvSpPr>
            <a:spLocks noGrp="1"/>
          </p:cNvSpPr>
          <p:nvPr>
            <p:ph type="title" idx="4294967295"/>
          </p:nvPr>
        </p:nvSpPr>
        <p:spPr>
          <a:xfrm>
            <a:off x="875506" y="3212976"/>
            <a:ext cx="10440988" cy="719138"/>
          </a:xfrm>
        </p:spPr>
        <p:txBody>
          <a:bodyPr vert="horz" lIns="91440" tIns="45720" rIns="91440" bIns="45720" rtlCol="0" anchor="b">
            <a:normAutofit fontScale="90000"/>
          </a:bodyPr>
          <a:lstStyle/>
          <a:p>
            <a:pPr algn="ctr"/>
            <a:r>
              <a:rPr lang="de-DE" sz="5100" dirty="0">
                <a:solidFill>
                  <a:sysClr val="windowText" lastClr="000000"/>
                </a:solidFill>
              </a:rPr>
              <a:t>5 </a:t>
            </a:r>
            <a:br>
              <a:rPr lang="de-DE" sz="5100" dirty="0">
                <a:solidFill>
                  <a:srgbClr val="FFFFFF"/>
                </a:solidFill>
              </a:rPr>
            </a:br>
            <a:br>
              <a:rPr lang="de-DE" sz="5100" dirty="0">
                <a:solidFill>
                  <a:srgbClr val="FFFFFF"/>
                </a:solidFill>
              </a:rPr>
            </a:br>
            <a:r>
              <a:rPr lang="de-DE" sz="5100" dirty="0">
                <a:solidFill>
                  <a:srgbClr val="FFFFFF"/>
                </a:solidFill>
              </a:rPr>
              <a:t>Widersprechen sich Handyregeln und </a:t>
            </a:r>
            <a:br>
              <a:rPr lang="de-DE" sz="5100" dirty="0">
                <a:solidFill>
                  <a:srgbClr val="FFFFFF"/>
                </a:solidFill>
              </a:rPr>
            </a:br>
            <a:r>
              <a:rPr lang="de-DE" sz="5100" dirty="0">
                <a:solidFill>
                  <a:srgbClr val="FFFFFF"/>
                </a:solidFill>
              </a:rPr>
              <a:t>eine moderne Medienbildung?</a:t>
            </a:r>
          </a:p>
        </p:txBody>
      </p:sp>
    </p:spTree>
    <p:extLst>
      <p:ext uri="{BB962C8B-B14F-4D97-AF65-F5344CB8AC3E}">
        <p14:creationId xmlns:p14="http://schemas.microsoft.com/office/powerpoint/2010/main" val="1082106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C29EFDD2-F014-4C4E-B0F6-17320FB21D2C}" type="slidenum">
              <a:rPr lang="de-DE" smtClean="0"/>
              <a:t>36</a:t>
            </a:fld>
            <a:endParaRPr lang="de-DE" dirty="0"/>
          </a:p>
        </p:txBody>
      </p:sp>
      <p:sp>
        <p:nvSpPr>
          <p:cNvPr id="4" name="Textplatzhalter 3"/>
          <p:cNvSpPr>
            <a:spLocks noGrp="1"/>
          </p:cNvSpPr>
          <p:nvPr>
            <p:ph type="body" sz="quarter" idx="13"/>
          </p:nvPr>
        </p:nvSpPr>
        <p:spPr>
          <a:xfrm>
            <a:off x="1091444" y="620688"/>
            <a:ext cx="10009112" cy="5184576"/>
          </a:xfrm>
        </p:spPr>
        <p:txBody>
          <a:bodyPr/>
          <a:lstStyle/>
          <a:p>
            <a:r>
              <a:rPr lang="de-DE" sz="4000" dirty="0"/>
              <a:t>Widersprechen sich Handyregeln und eine moderne Medienbildung?</a:t>
            </a:r>
          </a:p>
          <a:p>
            <a:endParaRPr lang="de-DE" sz="2800" b="0" dirty="0"/>
          </a:p>
          <a:p>
            <a:r>
              <a:rPr lang="de-DE" sz="2600" b="0" i="1" dirty="0">
                <a:latin typeface="+mn-lt"/>
              </a:rPr>
              <a:t>Ich nenne das „das Märchen vom heiligen Smartphoneverbot“. Als Elternteil oder auch als Pädagoge glauben wir offenbar, wenn wir die Bildschirmzeit einschränken, dann erzeugen wir Medienkompetenz im Sinne von: Dann kann meinem Kind ja nichts passieren. Aber das ist in etwa so, wie wenn ich meinem Kind Knieschützer anziehe und einen Fahrradhelm aufsetze und es dann auf die Autobahn auffahren lasse. </a:t>
            </a:r>
          </a:p>
          <a:p>
            <a:endParaRPr lang="de-DE" sz="2800" dirty="0"/>
          </a:p>
          <a:p>
            <a:r>
              <a:rPr lang="de-DE" sz="1600" dirty="0">
                <a:latin typeface="+mn-lt"/>
              </a:rPr>
              <a:t>Quelle: </a:t>
            </a:r>
            <a:r>
              <a:rPr lang="de-DE" sz="1600" b="0" dirty="0">
                <a:latin typeface="+mn-lt"/>
              </a:rPr>
              <a:t>Silke Müller | Schulleiterin und Niedersächsische Botschafterin für Digitalisierung </a:t>
            </a:r>
            <a:r>
              <a:rPr lang="de-DE" sz="1600" b="0" dirty="0">
                <a:latin typeface="+mn-lt"/>
                <a:hlinkClick r:id="rId2"/>
              </a:rPr>
              <a:t>wiener stadtgespräch | Interview Silke Müller</a:t>
            </a:r>
            <a:endParaRPr lang="de-DE" sz="1600" b="0" dirty="0">
              <a:latin typeface="+mn-lt"/>
            </a:endParaRPr>
          </a:p>
          <a:p>
            <a:endParaRPr lang="de-DE" sz="1800" dirty="0"/>
          </a:p>
        </p:txBody>
      </p:sp>
      <p:sp>
        <p:nvSpPr>
          <p:cNvPr id="5"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2841886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9212455" y="3356992"/>
            <a:ext cx="2158976" cy="2172335"/>
          </a:xfrm>
          <a:prstGeom prst="rect">
            <a:avLst/>
          </a:prstGeom>
        </p:spPr>
      </p:pic>
      <p:sp>
        <p:nvSpPr>
          <p:cNvPr id="2" name="Titel 1"/>
          <p:cNvSpPr>
            <a:spLocks noGrp="1"/>
          </p:cNvSpPr>
          <p:nvPr>
            <p:ph type="title"/>
          </p:nvPr>
        </p:nvSpPr>
        <p:spPr/>
        <p:txBody>
          <a:bodyPr/>
          <a:lstStyle/>
          <a:p>
            <a:r>
              <a:rPr lang="de-DE" dirty="0"/>
              <a:t>Widersprechen sich Handyregeln und </a:t>
            </a:r>
            <a:br>
              <a:rPr lang="de-DE" dirty="0"/>
            </a:br>
            <a:r>
              <a:rPr lang="de-DE" dirty="0"/>
              <a:t>eine moderne Medienbildung?</a:t>
            </a:r>
          </a:p>
        </p:txBody>
      </p:sp>
      <p:sp>
        <p:nvSpPr>
          <p:cNvPr id="4" name="Foliennummernplatzhalter 3"/>
          <p:cNvSpPr>
            <a:spLocks noGrp="1"/>
          </p:cNvSpPr>
          <p:nvPr>
            <p:ph type="sldNum" sz="quarter" idx="12"/>
          </p:nvPr>
        </p:nvSpPr>
        <p:spPr/>
        <p:txBody>
          <a:bodyPr/>
          <a:lstStyle/>
          <a:p>
            <a:fld id="{C29EFDD2-F014-4C4E-B0F6-17320FB21D2C}" type="slidenum">
              <a:rPr lang="de-DE" smtClean="0"/>
              <a:t>37</a:t>
            </a:fld>
            <a:endParaRPr lang="de-DE" dirty="0"/>
          </a:p>
        </p:txBody>
      </p:sp>
      <p:sp>
        <p:nvSpPr>
          <p:cNvPr id="5" name="Textplatzhalter 4"/>
          <p:cNvSpPr>
            <a:spLocks noGrp="1"/>
          </p:cNvSpPr>
          <p:nvPr>
            <p:ph type="body" sz="quarter" idx="13"/>
          </p:nvPr>
        </p:nvSpPr>
        <p:spPr>
          <a:xfrm>
            <a:off x="407368" y="1628750"/>
            <a:ext cx="9001001" cy="4680585"/>
          </a:xfrm>
        </p:spPr>
        <p:txBody>
          <a:bodyPr/>
          <a:lstStyle/>
          <a:p>
            <a:pPr marL="285750" indent="-285750">
              <a:buFont typeface="Wingdings" panose="05000000000000000000" pitchFamily="2" charset="2"/>
              <a:buChar char="ü"/>
            </a:pPr>
            <a:r>
              <a:rPr lang="de-DE" sz="2000" b="0" noProof="0" dirty="0"/>
              <a:t>Teil der Medienbildung ist auch der </a:t>
            </a:r>
            <a:r>
              <a:rPr lang="de-DE" sz="2000" noProof="0" dirty="0"/>
              <a:t>verantwortliche Umgang </a:t>
            </a:r>
            <a:r>
              <a:rPr lang="de-DE" sz="2000" b="0" noProof="0" dirty="0"/>
              <a:t>mit digitalen Endgeräten, die </a:t>
            </a:r>
            <a:r>
              <a:rPr lang="de-DE" sz="2000" noProof="0" dirty="0"/>
              <a:t>Impulskontrolle</a:t>
            </a:r>
            <a:r>
              <a:rPr lang="de-DE" sz="2000" b="0" noProof="0" dirty="0"/>
              <a:t> sowie das verbindliche </a:t>
            </a:r>
            <a:r>
              <a:rPr lang="de-DE" sz="2000" noProof="0" dirty="0"/>
              <a:t>Einhalten</a:t>
            </a:r>
            <a:r>
              <a:rPr lang="de-DE" sz="2000" b="0" noProof="0" dirty="0"/>
              <a:t> von </a:t>
            </a:r>
            <a:r>
              <a:rPr lang="de-DE" sz="2000" noProof="0" dirty="0"/>
              <a:t>Nutzungsregeln</a:t>
            </a:r>
            <a:r>
              <a:rPr lang="de-DE" sz="2000" b="0" noProof="0" dirty="0"/>
              <a:t> und </a:t>
            </a:r>
            <a:r>
              <a:rPr lang="de-DE" sz="2000" noProof="0" dirty="0"/>
              <a:t>Nutzungszeiten.</a:t>
            </a:r>
            <a:endParaRPr lang="de-DE" sz="2000" b="0" noProof="0" dirty="0"/>
          </a:p>
          <a:p>
            <a:pPr marL="285750" indent="-285750">
              <a:buFont typeface="Wingdings" panose="05000000000000000000" pitchFamily="2" charset="2"/>
              <a:buChar char="ü"/>
            </a:pPr>
            <a:r>
              <a:rPr lang="de-DE" sz="2000" b="0" noProof="0" dirty="0"/>
              <a:t>In BW wird zukünftig die </a:t>
            </a:r>
            <a:r>
              <a:rPr lang="de-DE" sz="2000" noProof="0" dirty="0"/>
              <a:t>Leitperspektive Medienbildung </a:t>
            </a:r>
            <a:r>
              <a:rPr lang="de-DE" sz="2000" b="0" noProof="0" dirty="0"/>
              <a:t>durch das </a:t>
            </a:r>
            <a:r>
              <a:rPr lang="de-DE" sz="2000" noProof="0" dirty="0"/>
              <a:t>Fach Informatik und Medienbildung </a:t>
            </a:r>
            <a:r>
              <a:rPr lang="de-DE" sz="2000" b="0" noProof="0" dirty="0"/>
              <a:t>ergänzt, das von Klasse 5 bis 11 unterrichtet wird.</a:t>
            </a:r>
          </a:p>
          <a:p>
            <a:pPr marL="285750" indent="-285750">
              <a:buFont typeface="Wingdings" panose="05000000000000000000" pitchFamily="2" charset="2"/>
              <a:buChar char="ü"/>
            </a:pPr>
            <a:r>
              <a:rPr lang="de-DE" sz="2000" noProof="0" dirty="0"/>
              <a:t>Alle</a:t>
            </a:r>
            <a:r>
              <a:rPr lang="de-DE" sz="2000" b="0" noProof="0" dirty="0"/>
              <a:t> </a:t>
            </a:r>
            <a:r>
              <a:rPr lang="de-DE" sz="2000" noProof="0" dirty="0"/>
              <a:t>Regeln</a:t>
            </a:r>
            <a:r>
              <a:rPr lang="de-DE" sz="2000" b="0" noProof="0" dirty="0"/>
              <a:t> müssen stets durch eine </a:t>
            </a:r>
            <a:r>
              <a:rPr lang="de-DE" sz="2000" noProof="0" dirty="0"/>
              <a:t>flankierende Medienbildung </a:t>
            </a:r>
            <a:r>
              <a:rPr lang="de-DE" sz="2000" b="0" noProof="0" dirty="0"/>
              <a:t>unterstützt werden („ganzheitlicher Ansatz“), sodass SuS sich in einer zunehmend digitalisierten Welt kompetent und informiert bewegen können.</a:t>
            </a:r>
          </a:p>
          <a:p>
            <a:pPr marL="285750" indent="-285750">
              <a:buFont typeface="Wingdings" panose="05000000000000000000" pitchFamily="2" charset="2"/>
              <a:buChar char="ü"/>
            </a:pPr>
            <a:endParaRPr lang="de-DE" sz="1400" b="0" noProof="0" dirty="0"/>
          </a:p>
          <a:p>
            <a:pPr marL="265113"/>
            <a:r>
              <a:rPr lang="de-DE" sz="2000" noProof="0" dirty="0">
                <a:solidFill>
                  <a:srgbClr val="85D60A"/>
                </a:solidFill>
              </a:rPr>
              <a:t>Eine „Medienbildung ohne Medien“ ist explizit nicht gewünscht!</a:t>
            </a:r>
          </a:p>
        </p:txBody>
      </p:sp>
      <p:sp>
        <p:nvSpPr>
          <p:cNvPr id="8"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2812312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2A14F921-4EE7-31C1-DDF9-3887B1DFB82B}"/>
              </a:ext>
            </a:extLst>
          </p:cNvPr>
          <p:cNvSpPr/>
          <p:nvPr/>
        </p:nvSpPr>
        <p:spPr>
          <a:xfrm>
            <a:off x="407368" y="3982785"/>
            <a:ext cx="4795370" cy="165618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FR"/>
          </a:p>
        </p:txBody>
      </p:sp>
      <p:sp>
        <p:nvSpPr>
          <p:cNvPr id="2" name="Titel 1"/>
          <p:cNvSpPr>
            <a:spLocks noGrp="1"/>
          </p:cNvSpPr>
          <p:nvPr>
            <p:ph type="title"/>
          </p:nvPr>
        </p:nvSpPr>
        <p:spPr/>
        <p:txBody>
          <a:bodyPr/>
          <a:lstStyle/>
          <a:p>
            <a:r>
              <a:rPr lang="de-DE" dirty="0"/>
              <a:t>Unterstützungsmaterialien</a:t>
            </a:r>
          </a:p>
        </p:txBody>
      </p:sp>
      <p:sp>
        <p:nvSpPr>
          <p:cNvPr id="4" name="Foliennummernplatzhalter 3"/>
          <p:cNvSpPr>
            <a:spLocks noGrp="1"/>
          </p:cNvSpPr>
          <p:nvPr>
            <p:ph type="sldNum" sz="quarter" idx="12"/>
          </p:nvPr>
        </p:nvSpPr>
        <p:spPr/>
        <p:txBody>
          <a:bodyPr/>
          <a:lstStyle/>
          <a:p>
            <a:fld id="{C29EFDD2-F014-4C4E-B0F6-17320FB21D2C}" type="slidenum">
              <a:rPr lang="de-DE" smtClean="0"/>
              <a:t>38</a:t>
            </a:fld>
            <a:endParaRPr lang="de-DE" dirty="0"/>
          </a:p>
        </p:txBody>
      </p:sp>
      <p:sp>
        <p:nvSpPr>
          <p:cNvPr id="5" name="Textplatzhalter 4"/>
          <p:cNvSpPr>
            <a:spLocks noGrp="1"/>
          </p:cNvSpPr>
          <p:nvPr>
            <p:ph type="body" sz="quarter" idx="13"/>
          </p:nvPr>
        </p:nvSpPr>
        <p:spPr>
          <a:xfrm>
            <a:off x="407368" y="2470617"/>
            <a:ext cx="4795370" cy="1440755"/>
          </a:xfrm>
        </p:spPr>
        <p:txBody>
          <a:bodyPr/>
          <a:lstStyle/>
          <a:p>
            <a:r>
              <a:rPr lang="de-DE" sz="2000" b="0" dirty="0"/>
              <a:t>Häufige Fragen, Musterformulierungen für Nutzungsordnungen sowie Beispiele aus der schulischen Praxis finden sich hier:</a:t>
            </a:r>
            <a:br>
              <a:rPr lang="de-DE" sz="2000" b="0" dirty="0"/>
            </a:br>
            <a:endParaRPr lang="de-DE" sz="2000" b="0" dirty="0"/>
          </a:p>
          <a:p>
            <a:endParaRPr lang="de-DE" dirty="0"/>
          </a:p>
          <a:p>
            <a:endParaRPr lang="de-DE" dirty="0"/>
          </a:p>
          <a:p>
            <a:endParaRPr lang="de-DE" b="0" dirty="0"/>
          </a:p>
          <a:p>
            <a:endParaRPr lang="de-DE" dirty="0"/>
          </a:p>
          <a:p>
            <a:endParaRPr lang="de-DE" dirty="0"/>
          </a:p>
        </p:txBody>
      </p:sp>
      <p:sp>
        <p:nvSpPr>
          <p:cNvPr id="9" name="Textfeld 8">
            <a:extLst>
              <a:ext uri="{FF2B5EF4-FFF2-40B4-BE49-F238E27FC236}">
                <a16:creationId xmlns:a16="http://schemas.microsoft.com/office/drawing/2014/main" id="{459B1671-CD69-B319-C236-78917C559ECB}"/>
              </a:ext>
            </a:extLst>
          </p:cNvPr>
          <p:cNvSpPr txBox="1"/>
          <p:nvPr/>
        </p:nvSpPr>
        <p:spPr>
          <a:xfrm>
            <a:off x="551384" y="4072213"/>
            <a:ext cx="3312368" cy="1477328"/>
          </a:xfrm>
          <a:prstGeom prst="rect">
            <a:avLst/>
          </a:prstGeom>
          <a:noFill/>
        </p:spPr>
        <p:txBody>
          <a:bodyPr wrap="square">
            <a:spAutoFit/>
          </a:bodyPr>
          <a:lstStyle/>
          <a:p>
            <a:r>
              <a:rPr lang="de-DE" sz="1800" dirty="0"/>
              <a:t>Handyregeln an Schulen: Ministerium für Kultus, Jugend und Sport Baden-Württemberg</a:t>
            </a:r>
          </a:p>
          <a:p>
            <a:r>
              <a:rPr lang="de-DE" dirty="0">
                <a:solidFill>
                  <a:sysClr val="windowText" lastClr="000000"/>
                </a:solidFill>
                <a:hlinkClick r:id="rId2"/>
              </a:rPr>
              <a:t>km-bw.de/handyregeln</a:t>
            </a:r>
            <a:endParaRPr lang="en-US" sz="1800" b="0" dirty="0">
              <a:solidFill>
                <a:sysClr val="windowText" lastClr="000000"/>
              </a:solidFill>
            </a:endParaRPr>
          </a:p>
        </p:txBody>
      </p:sp>
      <p:pic>
        <p:nvPicPr>
          <p:cNvPr id="11" name="Grafik 10" descr="Ein Bild, das Muster, Quadrat, Pixel, nähen enthält.&#10;&#10;Automatisch generierte Beschreibung">
            <a:extLst>
              <a:ext uri="{FF2B5EF4-FFF2-40B4-BE49-F238E27FC236}">
                <a16:creationId xmlns:a16="http://schemas.microsoft.com/office/drawing/2014/main" id="{871FB6E0-43E4-DA89-0AD3-F3461D88CE0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719736" y="4176497"/>
            <a:ext cx="1268760" cy="1268760"/>
          </a:xfrm>
          <a:prstGeom prst="rect">
            <a:avLst/>
          </a:prstGeom>
        </p:spPr>
      </p:pic>
      <p:sp>
        <p:nvSpPr>
          <p:cNvPr id="12" name="Textfeld 11">
            <a:extLst>
              <a:ext uri="{FF2B5EF4-FFF2-40B4-BE49-F238E27FC236}">
                <a16:creationId xmlns:a16="http://schemas.microsoft.com/office/drawing/2014/main" id="{36BCEB94-C457-FE58-FB28-7DBF91AEF749}"/>
              </a:ext>
            </a:extLst>
          </p:cNvPr>
          <p:cNvSpPr txBox="1"/>
          <p:nvPr/>
        </p:nvSpPr>
        <p:spPr>
          <a:xfrm>
            <a:off x="335360" y="848325"/>
            <a:ext cx="7776864" cy="492443"/>
          </a:xfrm>
          <a:prstGeom prst="rect">
            <a:avLst/>
          </a:prstGeom>
          <a:noFill/>
        </p:spPr>
        <p:txBody>
          <a:bodyPr wrap="square">
            <a:spAutoFit/>
          </a:bodyPr>
          <a:lstStyle/>
          <a:p>
            <a:r>
              <a:rPr lang="de-DE" sz="2600" noProof="0" dirty="0"/>
              <a:t>– </a:t>
            </a:r>
            <a:r>
              <a:rPr lang="de-DE" sz="2600" dirty="0"/>
              <a:t>Ministerium für Kultus, Jugend und Sport BW</a:t>
            </a:r>
            <a:endParaRPr lang="de-FR" sz="2600" dirty="0"/>
          </a:p>
        </p:txBody>
      </p:sp>
      <p:sp>
        <p:nvSpPr>
          <p:cNvPr id="13"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pic>
        <p:nvPicPr>
          <p:cNvPr id="8" name="Grafik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52964" y="494286"/>
            <a:ext cx="3071668" cy="708078"/>
          </a:xfrm>
          <a:prstGeom prst="rect">
            <a:avLst/>
          </a:prstGeom>
        </p:spPr>
      </p:pic>
      <p:pic>
        <p:nvPicPr>
          <p:cNvPr id="10" name="Grafik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13937" y="1705913"/>
            <a:ext cx="5910695" cy="3933056"/>
          </a:xfrm>
          <a:prstGeom prst="rect">
            <a:avLst/>
          </a:prstGeom>
        </p:spPr>
      </p:pic>
    </p:spTree>
    <p:extLst>
      <p:ext uri="{BB962C8B-B14F-4D97-AF65-F5344CB8AC3E}">
        <p14:creationId xmlns:p14="http://schemas.microsoft.com/office/powerpoint/2010/main" val="563108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Unterstützungsmaterialien</a:t>
            </a:r>
          </a:p>
        </p:txBody>
      </p:sp>
      <p:sp>
        <p:nvSpPr>
          <p:cNvPr id="4" name="Foliennummernplatzhalter 3"/>
          <p:cNvSpPr>
            <a:spLocks noGrp="1"/>
          </p:cNvSpPr>
          <p:nvPr>
            <p:ph type="sldNum" sz="quarter" idx="12"/>
          </p:nvPr>
        </p:nvSpPr>
        <p:spPr/>
        <p:txBody>
          <a:bodyPr/>
          <a:lstStyle/>
          <a:p>
            <a:fld id="{C29EFDD2-F014-4C4E-B0F6-17320FB21D2C}" type="slidenum">
              <a:rPr lang="de-DE" smtClean="0"/>
              <a:t>39</a:t>
            </a:fld>
            <a:endParaRPr lang="de-DE" dirty="0"/>
          </a:p>
        </p:txBody>
      </p:sp>
      <p:sp>
        <p:nvSpPr>
          <p:cNvPr id="5" name="ZoneTexte 4">
            <a:extLst>
              <a:ext uri="{FF2B5EF4-FFF2-40B4-BE49-F238E27FC236}">
                <a16:creationId xmlns:a16="http://schemas.microsoft.com/office/drawing/2014/main" id="{D0AB9373-9AA0-EF3E-CAFE-41CA2FF91487}"/>
              </a:ext>
            </a:extLst>
          </p:cNvPr>
          <p:cNvSpPr txBox="1"/>
          <p:nvPr/>
        </p:nvSpPr>
        <p:spPr>
          <a:xfrm>
            <a:off x="407368" y="1844824"/>
            <a:ext cx="7920879" cy="37548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b="1" dirty="0"/>
              <a:t>Online-Sprechstunden (15:30 Uhr – 17:00 Uhr)</a:t>
            </a:r>
          </a:p>
          <a:p>
            <a:endParaRPr lang="de-DE" sz="2000" b="1" dirty="0"/>
          </a:p>
          <a:p>
            <a:r>
              <a:rPr lang="de-DE" sz="2000" dirty="0"/>
              <a:t>Monatlich bieten wir eine Sprechstunde an, in der Sie Ihre individuellen Fragen und den Stand der Entwicklung einheitlicher Handyregelungen an Ihrer Schule mit uns besprechen können. Die Sprechstunde findet </a:t>
            </a:r>
            <a:r>
              <a:rPr lang="de-DE" sz="2000" u="sng" dirty="0"/>
              <a:t>online</a:t>
            </a:r>
            <a:r>
              <a:rPr lang="de-DE" sz="2000" dirty="0"/>
              <a:t> statt.</a:t>
            </a:r>
          </a:p>
          <a:p>
            <a:endParaRPr lang="de-DE" sz="2000" dirty="0"/>
          </a:p>
          <a:p>
            <a:pPr marL="285750" indent="-285750">
              <a:buFont typeface="Arial"/>
              <a:buChar char="•"/>
            </a:pPr>
            <a:r>
              <a:rPr lang="de-DE" sz="2000" dirty="0"/>
              <a:t>Donnerstag, den 16.10.2025 </a:t>
            </a:r>
          </a:p>
          <a:p>
            <a:pPr marL="285750" indent="-285750">
              <a:buFont typeface="Arial"/>
              <a:buChar char="•"/>
            </a:pPr>
            <a:r>
              <a:rPr lang="de-DE" sz="2000" dirty="0"/>
              <a:t>Montag, den 03.11.2025</a:t>
            </a:r>
          </a:p>
          <a:p>
            <a:pPr marL="285750" indent="-285750">
              <a:buFont typeface="Arial"/>
              <a:buChar char="•"/>
            </a:pPr>
            <a:r>
              <a:rPr lang="de-DE" sz="2000" dirty="0"/>
              <a:t>Dienstag, den 02.12.2025</a:t>
            </a:r>
          </a:p>
          <a:p>
            <a:pPr marL="285750" indent="-285750">
              <a:buFont typeface="Arial"/>
              <a:buChar char="•"/>
            </a:pPr>
            <a:r>
              <a:rPr lang="de-DE" sz="2000" dirty="0"/>
              <a:t>Donnerstag, den 15.01.2026</a:t>
            </a:r>
          </a:p>
          <a:p>
            <a:endParaRPr lang="fr-FR" dirty="0"/>
          </a:p>
        </p:txBody>
      </p:sp>
      <p:sp>
        <p:nvSpPr>
          <p:cNvPr id="6" name="Textfeld 5">
            <a:extLst>
              <a:ext uri="{FF2B5EF4-FFF2-40B4-BE49-F238E27FC236}">
                <a16:creationId xmlns:a16="http://schemas.microsoft.com/office/drawing/2014/main" id="{033D137C-55F3-C80C-E17F-8E33011F67B7}"/>
              </a:ext>
            </a:extLst>
          </p:cNvPr>
          <p:cNvSpPr txBox="1"/>
          <p:nvPr/>
        </p:nvSpPr>
        <p:spPr>
          <a:xfrm>
            <a:off x="335360" y="848325"/>
            <a:ext cx="7776864" cy="492443"/>
          </a:xfrm>
          <a:prstGeom prst="rect">
            <a:avLst/>
          </a:prstGeom>
          <a:noFill/>
        </p:spPr>
        <p:txBody>
          <a:bodyPr wrap="square">
            <a:spAutoFit/>
          </a:bodyPr>
          <a:lstStyle/>
          <a:p>
            <a:r>
              <a:rPr lang="de-DE" sz="2600" noProof="0" dirty="0"/>
              <a:t>– </a:t>
            </a:r>
            <a:r>
              <a:rPr lang="de-DE" sz="2600" dirty="0"/>
              <a:t>Zentrum für Schulqualität und Lehrerbildung</a:t>
            </a:r>
            <a:endParaRPr lang="de-FR" sz="2600" dirty="0"/>
          </a:p>
        </p:txBody>
      </p:sp>
      <p:sp>
        <p:nvSpPr>
          <p:cNvPr id="8"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pic>
        <p:nvPicPr>
          <p:cNvPr id="10" name="Grafik 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352964" y="516001"/>
            <a:ext cx="3071668" cy="664647"/>
          </a:xfrm>
          <a:prstGeom prst="rect">
            <a:avLst/>
          </a:prstGeom>
        </p:spPr>
      </p:pic>
    </p:spTree>
    <p:extLst>
      <p:ext uri="{BB962C8B-B14F-4D97-AF65-F5344CB8AC3E}">
        <p14:creationId xmlns:p14="http://schemas.microsoft.com/office/powerpoint/2010/main" val="885131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5DD922F-6BEC-84F1-E5B1-B4EE936CC6C9}"/>
              </a:ext>
            </a:extLst>
          </p:cNvPr>
          <p:cNvSpPr>
            <a:spLocks noGrp="1"/>
          </p:cNvSpPr>
          <p:nvPr>
            <p:ph type="title"/>
          </p:nvPr>
        </p:nvSpPr>
        <p:spPr>
          <a:xfrm>
            <a:off x="414922" y="2852936"/>
            <a:ext cx="11362156" cy="2088232"/>
          </a:xfrm>
        </p:spPr>
        <p:txBody>
          <a:bodyPr/>
          <a:lstStyle/>
          <a:p>
            <a:pPr algn="ctr"/>
            <a:r>
              <a:rPr lang="de-DE" dirty="0"/>
              <a:t>WIE STEHEN SIE DAZU?</a:t>
            </a:r>
          </a:p>
        </p:txBody>
      </p:sp>
    </p:spTree>
    <p:extLst>
      <p:ext uri="{BB962C8B-B14F-4D97-AF65-F5344CB8AC3E}">
        <p14:creationId xmlns:p14="http://schemas.microsoft.com/office/powerpoint/2010/main" val="11931666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C8A85-620E-BFF5-1234-EB5AAC6C32F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495FC44-9F26-0737-4110-0E399C29063C}"/>
              </a:ext>
            </a:extLst>
          </p:cNvPr>
          <p:cNvSpPr>
            <a:spLocks noGrp="1"/>
          </p:cNvSpPr>
          <p:nvPr>
            <p:ph type="title"/>
          </p:nvPr>
        </p:nvSpPr>
        <p:spPr/>
        <p:txBody>
          <a:bodyPr/>
          <a:lstStyle/>
          <a:p>
            <a:r>
              <a:rPr lang="de-DE" dirty="0"/>
              <a:t>Unterstützungsmaterialien </a:t>
            </a:r>
            <a:br>
              <a:rPr lang="de-DE" dirty="0"/>
            </a:br>
            <a:endParaRPr lang="de-DE" dirty="0"/>
          </a:p>
        </p:txBody>
      </p:sp>
      <p:sp>
        <p:nvSpPr>
          <p:cNvPr id="4" name="Foliennummernplatzhalter 3">
            <a:extLst>
              <a:ext uri="{FF2B5EF4-FFF2-40B4-BE49-F238E27FC236}">
                <a16:creationId xmlns:a16="http://schemas.microsoft.com/office/drawing/2014/main" id="{84CEB812-FF96-FA27-88FD-043C326A9457}"/>
              </a:ext>
            </a:extLst>
          </p:cNvPr>
          <p:cNvSpPr>
            <a:spLocks noGrp="1"/>
          </p:cNvSpPr>
          <p:nvPr>
            <p:ph type="sldNum" sz="quarter" idx="12"/>
          </p:nvPr>
        </p:nvSpPr>
        <p:spPr/>
        <p:txBody>
          <a:bodyPr/>
          <a:lstStyle/>
          <a:p>
            <a:fld id="{C29EFDD2-F014-4C4E-B0F6-17320FB21D2C}" type="slidenum">
              <a:rPr lang="de-DE" smtClean="0"/>
              <a:t>40</a:t>
            </a:fld>
            <a:endParaRPr lang="de-DE" dirty="0"/>
          </a:p>
        </p:txBody>
      </p:sp>
      <p:sp>
        <p:nvSpPr>
          <p:cNvPr id="5" name="ZoneTexte 4">
            <a:extLst>
              <a:ext uri="{FF2B5EF4-FFF2-40B4-BE49-F238E27FC236}">
                <a16:creationId xmlns:a16="http://schemas.microsoft.com/office/drawing/2014/main" id="{205BC223-44E0-A40C-C383-0A062AC3ED3B}"/>
              </a:ext>
            </a:extLst>
          </p:cNvPr>
          <p:cNvSpPr txBox="1"/>
          <p:nvPr/>
        </p:nvSpPr>
        <p:spPr>
          <a:xfrm>
            <a:off x="407368" y="1484784"/>
            <a:ext cx="8208912"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sz="2000" b="1" dirty="0"/>
              <a:t>Fortbildungen auf der Comburg </a:t>
            </a:r>
            <a:r>
              <a:rPr lang="de-DE" sz="2000" i="1" dirty="0"/>
              <a:t>(Termin folgt)</a:t>
            </a:r>
          </a:p>
          <a:p>
            <a:endParaRPr lang="de-DE" sz="800" b="1" dirty="0"/>
          </a:p>
          <a:p>
            <a:r>
              <a:rPr lang="de-DE" sz="2000" dirty="0"/>
              <a:t>Auf der Comburg bieten wir für Schulleitungen einen zweieinhalbtägigen Kurs, um sich über die Notwendigkeit der Handyregelung, Möglichkeiten der Partizipation der Schulgemeinschaft und eines gelingenden Prozesses der Implementierung auseinanderzusetzen. Ebenfalls werden wir uns über die Handyregelung hinaus generell mit der Nutzungsordnung digitaler Endgeräte an Ihrer Schule beschäftigen.</a:t>
            </a:r>
          </a:p>
          <a:p>
            <a:endParaRPr lang="de-DE" sz="2000" dirty="0"/>
          </a:p>
          <a:p>
            <a:r>
              <a:rPr lang="de-DE" sz="2000" b="1" dirty="0"/>
              <a:t>Ansprechpartner am ZSL für Ihre individuellen Belange</a:t>
            </a:r>
          </a:p>
          <a:p>
            <a:endParaRPr lang="de-DE" sz="800" b="1" dirty="0"/>
          </a:p>
          <a:p>
            <a:pPr marL="342900" indent="-342900">
              <a:buFont typeface="Arial"/>
              <a:buChar char="•"/>
            </a:pPr>
            <a:r>
              <a:rPr lang="de-DE" sz="2000" dirty="0"/>
              <a:t>Jens Lisiecki, Ref. 54 Schulentwicklung, Qualitätsmanagement, Gesundheitsförderung und Prävention (</a:t>
            </a:r>
            <a:r>
              <a:rPr lang="de-DE" sz="2000" dirty="0">
                <a:hlinkClick r:id="rId2">
                  <a:extLst>
                    <a:ext uri="{A12FA001-AC4F-418D-AE19-62706E023703}">
                      <ahyp:hlinkClr xmlns:ahyp="http://schemas.microsoft.com/office/drawing/2018/hyperlinkcolor" val="tx"/>
                    </a:ext>
                  </a:extLst>
                </a:hlinkClick>
              </a:rPr>
              <a:t>jens.lisiecki@zsl-rsgd.de</a:t>
            </a:r>
            <a:r>
              <a:rPr lang="de-DE" sz="2000" dirty="0"/>
              <a:t>)</a:t>
            </a:r>
          </a:p>
          <a:p>
            <a:pPr marL="342900" indent="-342900">
              <a:buFont typeface="Arial"/>
              <a:buChar char="•"/>
            </a:pPr>
            <a:r>
              <a:rPr lang="de-DE" sz="2000" dirty="0"/>
              <a:t>Daniel Kuhn, Ref. 24, Medienbildung und Digitalisierung (</a:t>
            </a:r>
            <a:r>
              <a:rPr lang="de-DE" sz="2000" dirty="0">
                <a:hlinkClick r:id="rId3">
                  <a:extLst>
                    <a:ext uri="{A12FA001-AC4F-418D-AE19-62706E023703}">
                      <ahyp:hlinkClr xmlns:ahyp="http://schemas.microsoft.com/office/drawing/2018/hyperlinkcolor" val="tx"/>
                    </a:ext>
                  </a:extLst>
                </a:hlinkClick>
              </a:rPr>
              <a:t>daniel.kuhn@zsl.kv.bwl.de</a:t>
            </a:r>
            <a:r>
              <a:rPr lang="de-DE" sz="2000" dirty="0"/>
              <a:t>) </a:t>
            </a:r>
          </a:p>
        </p:txBody>
      </p:sp>
      <p:sp>
        <p:nvSpPr>
          <p:cNvPr id="8" name="Textfeld 7">
            <a:extLst>
              <a:ext uri="{FF2B5EF4-FFF2-40B4-BE49-F238E27FC236}">
                <a16:creationId xmlns:a16="http://schemas.microsoft.com/office/drawing/2014/main" id="{F464CB16-2AAD-7290-AF92-DED4302F4D23}"/>
              </a:ext>
            </a:extLst>
          </p:cNvPr>
          <p:cNvSpPr txBox="1"/>
          <p:nvPr/>
        </p:nvSpPr>
        <p:spPr>
          <a:xfrm>
            <a:off x="335360" y="848325"/>
            <a:ext cx="7776864" cy="492443"/>
          </a:xfrm>
          <a:prstGeom prst="rect">
            <a:avLst/>
          </a:prstGeom>
          <a:noFill/>
        </p:spPr>
        <p:txBody>
          <a:bodyPr wrap="square">
            <a:spAutoFit/>
          </a:bodyPr>
          <a:lstStyle/>
          <a:p>
            <a:r>
              <a:rPr lang="de-DE" sz="2600" noProof="0" dirty="0"/>
              <a:t>– </a:t>
            </a:r>
            <a:r>
              <a:rPr lang="de-DE" sz="2600" dirty="0"/>
              <a:t>Zentrum für Schulqualität und Lehrerbildung</a:t>
            </a:r>
            <a:endParaRPr lang="de-FR" sz="2600" dirty="0"/>
          </a:p>
        </p:txBody>
      </p:sp>
      <p:sp>
        <p:nvSpPr>
          <p:cNvPr id="9"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pic>
        <p:nvPicPr>
          <p:cNvPr id="10" name="Grafik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52964" y="516001"/>
            <a:ext cx="3071668" cy="664647"/>
          </a:xfrm>
          <a:prstGeom prst="rect">
            <a:avLst/>
          </a:prstGeom>
        </p:spPr>
      </p:pic>
    </p:spTree>
    <p:extLst>
      <p:ext uri="{BB962C8B-B14F-4D97-AF65-F5344CB8AC3E}">
        <p14:creationId xmlns:p14="http://schemas.microsoft.com/office/powerpoint/2010/main" val="1263096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7368" y="332656"/>
            <a:ext cx="11784632" cy="1368000"/>
          </a:xfrm>
        </p:spPr>
        <p:txBody>
          <a:bodyPr/>
          <a:lstStyle/>
          <a:p>
            <a:r>
              <a:rPr lang="de-DE" dirty="0"/>
              <a:t>Unterstützungsmaterialien </a:t>
            </a:r>
            <a:br>
              <a:rPr lang="de-DE" dirty="0"/>
            </a:br>
            <a:endParaRPr lang="de-DE" dirty="0"/>
          </a:p>
        </p:txBody>
      </p:sp>
      <p:sp>
        <p:nvSpPr>
          <p:cNvPr id="4" name="Foliennummernplatzhalter 3"/>
          <p:cNvSpPr>
            <a:spLocks noGrp="1"/>
          </p:cNvSpPr>
          <p:nvPr>
            <p:ph type="sldNum" sz="quarter" idx="12"/>
          </p:nvPr>
        </p:nvSpPr>
        <p:spPr/>
        <p:txBody>
          <a:bodyPr/>
          <a:lstStyle/>
          <a:p>
            <a:fld id="{C29EFDD2-F014-4C4E-B0F6-17320FB21D2C}" type="slidenum">
              <a:rPr lang="de-DE" smtClean="0"/>
              <a:t>41</a:t>
            </a:fld>
            <a:endParaRPr lang="de-DE" dirty="0"/>
          </a:p>
        </p:txBody>
      </p:sp>
      <p:sp>
        <p:nvSpPr>
          <p:cNvPr id="6" name="Textplatzhalter 4"/>
          <p:cNvSpPr>
            <a:spLocks noGrp="1"/>
          </p:cNvSpPr>
          <p:nvPr>
            <p:ph type="body" sz="quarter" idx="13"/>
          </p:nvPr>
        </p:nvSpPr>
        <p:spPr>
          <a:xfrm>
            <a:off x="407368" y="1938897"/>
            <a:ext cx="7822858" cy="3888432"/>
          </a:xfrm>
          <a:prstGeom prst="rect">
            <a:avLst/>
          </a:prstGeom>
        </p:spPr>
        <p:txBody>
          <a:bodyPr vert="horz" lIns="0" tIns="28800" rIns="0" bIns="0" rtlCol="0">
            <a:noAutofit/>
          </a:bodyPr>
          <a:lstStyle>
            <a:lvl1pPr marL="0" indent="0" algn="l" defTabSz="914400" rtl="0" eaLnBrk="1" latinLnBrk="0" hangingPunct="1">
              <a:lnSpc>
                <a:spcPct val="115000"/>
              </a:lnSpc>
              <a:spcBef>
                <a:spcPts val="0"/>
              </a:spcBef>
              <a:buFont typeface="Arial" panose="020B0604020202020204" pitchFamily="34" charset="0"/>
              <a:buNone/>
              <a:defRPr sz="1800" b="1" kern="1200" spc="0" baseline="0">
                <a:solidFill>
                  <a:schemeClr val="tx1"/>
                </a:solidFill>
                <a:latin typeface="+mn-lt"/>
                <a:ea typeface="+mn-ea"/>
                <a:cs typeface="+mn-cs"/>
              </a:defRPr>
            </a:lvl1pPr>
            <a:lvl2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2pPr>
            <a:lvl3pPr marL="342000" indent="-198000" algn="l" defTabSz="914400" rtl="0" eaLnBrk="1" latinLnBrk="0" hangingPunct="1">
              <a:lnSpc>
                <a:spcPct val="115000"/>
              </a:lnSpc>
              <a:spcBef>
                <a:spcPts val="0"/>
              </a:spcBef>
              <a:buFont typeface="Wingdings" panose="05000000000000000000" pitchFamily="2" charset="2"/>
              <a:buChar char=""/>
              <a:tabLst/>
              <a:defRPr sz="1800" kern="1200" spc="0" baseline="0">
                <a:solidFill>
                  <a:schemeClr val="tx1"/>
                </a:solidFill>
                <a:latin typeface="+mn-lt"/>
                <a:ea typeface="+mn-ea"/>
                <a:cs typeface="+mn-cs"/>
              </a:defRPr>
            </a:lvl3pPr>
            <a:lvl4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4pPr>
            <a:lvl5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5pPr>
            <a:lvl6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6pPr>
            <a:lvl7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7pPr>
            <a:lvl8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8pPr>
            <a:lvl9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9pPr>
          </a:lstStyle>
          <a:p>
            <a:r>
              <a:rPr lang="de-DE" sz="2000" b="0" dirty="0"/>
              <a:t>Die Beratenden des Landesmedienzentrums unterstützen Sie bei Fragen zur Handyregelung und weiteren medienpädagogischen Themen.</a:t>
            </a:r>
            <a:br>
              <a:rPr lang="de-DE" sz="2000" b="0" dirty="0"/>
            </a:br>
            <a:r>
              <a:rPr lang="de-DE" sz="2000" b="0" dirty="0"/>
              <a:t>Hier finden Sie eine Karte, auf der Sie ihr regionales Medienzentrum lokalisieren können, um die für Sie zuständigen Beraterinnen und Berater direkt zu kontaktieren: </a:t>
            </a:r>
            <a:r>
              <a:rPr lang="de-DE" sz="2000" b="0" dirty="0">
                <a:hlinkClick r:id="rId2">
                  <a:extLst>
                    <a:ext uri="{A12FA001-AC4F-418D-AE19-62706E023703}">
                      <ahyp:hlinkClr xmlns:ahyp="http://schemas.microsoft.com/office/drawing/2018/hyperlinkcolor" val="tx"/>
                    </a:ext>
                  </a:extLst>
                </a:hlinkClick>
              </a:rPr>
              <a:t>https://www.lmz-bw.de/medienzentren-angebote</a:t>
            </a:r>
            <a:endParaRPr lang="de-DE" sz="2000" b="0" dirty="0"/>
          </a:p>
          <a:p>
            <a:endParaRPr lang="de-DE" sz="2000" b="0" dirty="0"/>
          </a:p>
          <a:p>
            <a:r>
              <a:rPr lang="de-DE" sz="2000" b="0" dirty="0"/>
              <a:t>Nützliche Hinweise zur Erstellung einer Schulordnung in Bezug auf digitale Endgeräten finden Sie hier: </a:t>
            </a:r>
            <a:r>
              <a:rPr lang="de-DE" sz="2000" b="0" dirty="0">
                <a:hlinkClick r:id="rId3">
                  <a:extLst>
                    <a:ext uri="{A12FA001-AC4F-418D-AE19-62706E023703}">
                      <ahyp:hlinkClr xmlns:ahyp="http://schemas.microsoft.com/office/drawing/2018/hyperlinkcolor" val="tx"/>
                    </a:ext>
                  </a:extLst>
                </a:hlinkClick>
              </a:rPr>
              <a:t>https://www.lmz-bw.de/handynutzung</a:t>
            </a:r>
            <a:r>
              <a:rPr lang="de-DE" sz="2000" b="0" dirty="0"/>
              <a:t> </a:t>
            </a:r>
          </a:p>
        </p:txBody>
      </p:sp>
      <p:pic>
        <p:nvPicPr>
          <p:cNvPr id="7" name="Grafik 6" descr="Ein Bild, das Screenshot, Grafiken, Kreis, Grafikdesign enthält.&#10;&#10;KI-generierte Inhalte können fehlerhaft sein.">
            <a:extLst>
              <a:ext uri="{FF2B5EF4-FFF2-40B4-BE49-F238E27FC236}">
                <a16:creationId xmlns:a16="http://schemas.microsoft.com/office/drawing/2014/main" id="{CF30848E-B4D5-2209-B751-A080AB0C1AF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97594" y="1700656"/>
            <a:ext cx="2427038" cy="1174686"/>
          </a:xfrm>
          <a:prstGeom prst="rect">
            <a:avLst/>
          </a:prstGeom>
        </p:spPr>
      </p:pic>
      <p:pic>
        <p:nvPicPr>
          <p:cNvPr id="8" name="Grafik 7" descr="Ein Bild, das Astronomisches Objekt, Mond, Astronomisches Ereignis, Astronomie enthält.&#10;&#10;KI-generierte Inhalte können fehlerhaft sein.">
            <a:extLst>
              <a:ext uri="{FF2B5EF4-FFF2-40B4-BE49-F238E27FC236}">
                <a16:creationId xmlns:a16="http://schemas.microsoft.com/office/drawing/2014/main" id="{E308571D-9130-2D48-D378-FD731B95A7C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997594" y="3622823"/>
            <a:ext cx="2582182" cy="504056"/>
          </a:xfrm>
          <a:prstGeom prst="rect">
            <a:avLst/>
          </a:prstGeom>
        </p:spPr>
      </p:pic>
      <p:sp>
        <p:nvSpPr>
          <p:cNvPr id="5" name="Textfeld 4">
            <a:extLst>
              <a:ext uri="{FF2B5EF4-FFF2-40B4-BE49-F238E27FC236}">
                <a16:creationId xmlns:a16="http://schemas.microsoft.com/office/drawing/2014/main" id="{94C5DEF0-668D-D1F6-0662-36771135434F}"/>
              </a:ext>
            </a:extLst>
          </p:cNvPr>
          <p:cNvSpPr txBox="1"/>
          <p:nvPr/>
        </p:nvSpPr>
        <p:spPr>
          <a:xfrm>
            <a:off x="335360" y="848325"/>
            <a:ext cx="7776864" cy="492443"/>
          </a:xfrm>
          <a:prstGeom prst="rect">
            <a:avLst/>
          </a:prstGeom>
          <a:noFill/>
        </p:spPr>
        <p:txBody>
          <a:bodyPr wrap="square">
            <a:spAutoFit/>
          </a:bodyPr>
          <a:lstStyle/>
          <a:p>
            <a:r>
              <a:rPr lang="de-DE" sz="2600" noProof="0" dirty="0"/>
              <a:t>– </a:t>
            </a:r>
            <a:r>
              <a:rPr lang="de-DE" sz="2600" dirty="0"/>
              <a:t>Medienzentrenverbund und LMZ Baden-Württemberg</a:t>
            </a:r>
            <a:endParaRPr lang="de-FR" sz="2600" dirty="0"/>
          </a:p>
        </p:txBody>
      </p:sp>
      <p:sp>
        <p:nvSpPr>
          <p:cNvPr id="9"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368866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B545A64-88C2-FA95-F148-4039B2345935}"/>
              </a:ext>
            </a:extLst>
          </p:cNvPr>
          <p:cNvSpPr>
            <a:spLocks noGrp="1"/>
          </p:cNvSpPr>
          <p:nvPr>
            <p:ph type="sldNum" sz="quarter" idx="12"/>
          </p:nvPr>
        </p:nvSpPr>
        <p:spPr>
          <a:xfrm>
            <a:off x="11424632" y="6309335"/>
            <a:ext cx="360000" cy="144000"/>
          </a:xfrm>
        </p:spPr>
        <p:txBody>
          <a:bodyPr/>
          <a:lstStyle/>
          <a:p>
            <a:fld id="{C29EFDD2-F014-4C4E-B0F6-17320FB21D2C}" type="slidenum">
              <a:rPr lang="de-DE" smtClean="0"/>
              <a:pPr/>
              <a:t>42</a:t>
            </a:fld>
            <a:endParaRPr lang="de-DE" dirty="0"/>
          </a:p>
        </p:txBody>
      </p:sp>
      <p:sp>
        <p:nvSpPr>
          <p:cNvPr id="7" name="Titel 6">
            <a:extLst>
              <a:ext uri="{FF2B5EF4-FFF2-40B4-BE49-F238E27FC236}">
                <a16:creationId xmlns:a16="http://schemas.microsoft.com/office/drawing/2014/main" id="{685A5625-0DE7-05AB-5EB4-EF814FD0C5E0}"/>
              </a:ext>
            </a:extLst>
          </p:cNvPr>
          <p:cNvSpPr>
            <a:spLocks noGrp="1"/>
          </p:cNvSpPr>
          <p:nvPr>
            <p:ph type="title"/>
          </p:nvPr>
        </p:nvSpPr>
        <p:spPr>
          <a:xfrm>
            <a:off x="422476" y="332656"/>
            <a:ext cx="10440000" cy="720080"/>
          </a:xfrm>
        </p:spPr>
        <p:txBody>
          <a:bodyPr/>
          <a:lstStyle/>
          <a:p>
            <a:r>
              <a:rPr lang="de-DE" dirty="0"/>
              <a:t>Herzlichen Dank!</a:t>
            </a:r>
          </a:p>
        </p:txBody>
      </p:sp>
      <p:sp>
        <p:nvSpPr>
          <p:cNvPr id="31" name="Textplatzhalter 30" descr="Baden-Württemberg Logo. schwarz auf gelbem Grund.">
            <a:extLst>
              <a:ext uri="{FF2B5EF4-FFF2-40B4-BE49-F238E27FC236}">
                <a16:creationId xmlns:a16="http://schemas.microsoft.com/office/drawing/2014/main" id="{34ED8E3E-67B9-93F9-A3FA-6FC3CAA6162A}"/>
              </a:ext>
            </a:extLst>
          </p:cNvPr>
          <p:cNvSpPr>
            <a:spLocks noGrp="1"/>
          </p:cNvSpPr>
          <p:nvPr>
            <p:ph type="body" sz="quarter" idx="14"/>
          </p:nvPr>
        </p:nvSpPr>
        <p:spPr/>
        <p:txBody>
          <a:bodyPr/>
          <a:lstStyle/>
          <a:p>
            <a:endParaRPr lang="de-DE" dirty="0"/>
          </a:p>
        </p:txBody>
      </p:sp>
      <p:sp>
        <p:nvSpPr>
          <p:cNvPr id="26" name="Textplatzhalter 25">
            <a:extLst>
              <a:ext uri="{FF2B5EF4-FFF2-40B4-BE49-F238E27FC236}">
                <a16:creationId xmlns:a16="http://schemas.microsoft.com/office/drawing/2014/main" id="{7405F813-C771-8C24-A2FC-E4AA731F67E2}"/>
              </a:ext>
            </a:extLst>
          </p:cNvPr>
          <p:cNvSpPr>
            <a:spLocks noGrp="1"/>
          </p:cNvSpPr>
          <p:nvPr>
            <p:ph type="body" sz="quarter" idx="15"/>
          </p:nvPr>
        </p:nvSpPr>
        <p:spPr>
          <a:xfrm>
            <a:off x="407368" y="1268760"/>
            <a:ext cx="11376025" cy="1368184"/>
          </a:xfrm>
        </p:spPr>
        <p:txBody>
          <a:bodyPr/>
          <a:lstStyle/>
          <a:p>
            <a:r>
              <a:rPr lang="de-DE" i="1" dirty="0"/>
              <a:t>Vorname Nachname</a:t>
            </a:r>
          </a:p>
          <a:p>
            <a:pPr lvl="1"/>
            <a:r>
              <a:rPr lang="de-DE" i="1" dirty="0"/>
              <a:t>mustermann@mustermail.de</a:t>
            </a:r>
          </a:p>
          <a:p>
            <a:pPr lvl="1"/>
            <a:r>
              <a:rPr lang="de-DE" i="1" dirty="0"/>
              <a:t>+49 (0) 711 0000 0000 0</a:t>
            </a:r>
          </a:p>
          <a:p>
            <a:pPr lvl="1"/>
            <a:r>
              <a:rPr lang="de-DE" i="1" dirty="0">
                <a:solidFill>
                  <a:srgbClr val="FF0000"/>
                </a:solidFill>
              </a:rPr>
              <a:t>[bitte ausfüllen]</a:t>
            </a:r>
          </a:p>
          <a:p>
            <a:pPr lvl="1"/>
            <a:endParaRPr lang="de-DE" dirty="0"/>
          </a:p>
        </p:txBody>
      </p:sp>
      <p:sp>
        <p:nvSpPr>
          <p:cNvPr id="4" name="Textplatzhalter 25">
            <a:extLst>
              <a:ext uri="{FF2B5EF4-FFF2-40B4-BE49-F238E27FC236}">
                <a16:creationId xmlns:a16="http://schemas.microsoft.com/office/drawing/2014/main" id="{C51CDD42-4516-909E-15F5-A4702CC1C1A6}"/>
              </a:ext>
            </a:extLst>
          </p:cNvPr>
          <p:cNvSpPr txBox="1">
            <a:spLocks/>
          </p:cNvSpPr>
          <p:nvPr/>
        </p:nvSpPr>
        <p:spPr>
          <a:xfrm>
            <a:off x="462575" y="5031180"/>
            <a:ext cx="11376025" cy="1368184"/>
          </a:xfrm>
          <a:prstGeom prst="rect">
            <a:avLst/>
          </a:prstGeom>
        </p:spPr>
        <p:txBody>
          <a:bodyPr vert="horz" lIns="0" tIns="28800" rIns="0" bIns="0" rtlCol="0">
            <a:noAutofit/>
          </a:bodyPr>
          <a:lstStyle>
            <a:lvl1pPr marL="0" indent="0" algn="l" defTabSz="914400" rtl="0" eaLnBrk="1" latinLnBrk="0" hangingPunct="1">
              <a:lnSpc>
                <a:spcPct val="115000"/>
              </a:lnSpc>
              <a:spcBef>
                <a:spcPts val="0"/>
              </a:spcBef>
              <a:buFont typeface="Arial" panose="020B0604020202020204" pitchFamily="34" charset="0"/>
              <a:buNone/>
              <a:defRPr sz="1800" b="1" kern="1200" spc="0" baseline="0">
                <a:solidFill>
                  <a:schemeClr val="tx1"/>
                </a:solidFill>
                <a:latin typeface="+mn-lt"/>
                <a:ea typeface="+mn-ea"/>
                <a:cs typeface="+mn-cs"/>
              </a:defRPr>
            </a:lvl1pPr>
            <a:lvl2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2pPr>
            <a:lvl3pPr marL="342000" indent="-198000" algn="l" defTabSz="914400" rtl="0" eaLnBrk="1" latinLnBrk="0" hangingPunct="1">
              <a:lnSpc>
                <a:spcPct val="115000"/>
              </a:lnSpc>
              <a:spcBef>
                <a:spcPts val="0"/>
              </a:spcBef>
              <a:buFont typeface="Wingdings" panose="05000000000000000000" pitchFamily="2" charset="2"/>
              <a:buChar char=""/>
              <a:tabLst/>
              <a:defRPr sz="1800" kern="1200" spc="0" baseline="0">
                <a:solidFill>
                  <a:schemeClr val="tx1"/>
                </a:solidFill>
                <a:latin typeface="+mn-lt"/>
                <a:ea typeface="+mn-ea"/>
                <a:cs typeface="+mn-cs"/>
              </a:defRPr>
            </a:lvl3pPr>
            <a:lvl4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4pPr>
            <a:lvl5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5pPr>
            <a:lvl6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6pPr>
            <a:lvl7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7pPr>
            <a:lvl8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8pPr>
            <a:lvl9pPr marL="0" indent="0" algn="l" defTabSz="914400" rtl="0" eaLnBrk="1" latinLnBrk="0" hangingPunct="1">
              <a:lnSpc>
                <a:spcPct val="115000"/>
              </a:lnSpc>
              <a:spcBef>
                <a:spcPts val="0"/>
              </a:spcBef>
              <a:buFont typeface="Arial" panose="020B0604020202020204" pitchFamily="34" charset="0"/>
              <a:buNone/>
              <a:defRPr sz="1800" kern="1200" spc="0" baseline="0">
                <a:solidFill>
                  <a:schemeClr val="tx1"/>
                </a:solidFill>
                <a:latin typeface="+mn-lt"/>
                <a:ea typeface="+mn-ea"/>
                <a:cs typeface="+mn-cs"/>
              </a:defRPr>
            </a:lvl9pPr>
          </a:lstStyle>
          <a:p>
            <a:r>
              <a:rPr lang="de-DE" sz="1200" dirty="0"/>
              <a:t>Bildquellen: </a:t>
            </a:r>
          </a:p>
          <a:p>
            <a:r>
              <a:rPr lang="de-DE" sz="1200" b="0" dirty="0"/>
              <a:t>Bilder Folien 11, 13, 17, 25, 29, 35: KI-generiert mit Google Gemini</a:t>
            </a:r>
          </a:p>
          <a:p>
            <a:r>
              <a:rPr lang="de-DE" sz="1200" b="0" dirty="0"/>
              <a:t>Bild Folie 38: Copyright Robert Thiele  </a:t>
            </a:r>
            <a:endParaRPr lang="en-US" sz="1200" b="0" dirty="0"/>
          </a:p>
        </p:txBody>
      </p:sp>
      <p:sp>
        <p:nvSpPr>
          <p:cNvPr id="8" name="Fußzeilenplatzhalter 2"/>
          <p:cNvSpPr>
            <a:spLocks noGrp="1"/>
          </p:cNvSpPr>
          <p:nvPr>
            <p:ph type="ftr" sz="quarter" idx="11"/>
          </p:nvPr>
        </p:nvSpPr>
        <p:spPr>
          <a:xfrm>
            <a:off x="2495601" y="6309336"/>
            <a:ext cx="8712968" cy="144000"/>
          </a:xfrm>
        </p:spPr>
        <p:txBody>
          <a:bodyPr/>
          <a:lstStyle/>
          <a:p>
            <a:r>
              <a:rPr lang="de-DE" dirty="0"/>
              <a:t>Handyregeln an Schulen | Kultusministerium/Zentrum für Schulqualität und Lehrerbildung/Landesmedienzentrum BW</a:t>
            </a:r>
          </a:p>
        </p:txBody>
      </p:sp>
    </p:spTree>
    <p:extLst>
      <p:ext uri="{BB962C8B-B14F-4D97-AF65-F5344CB8AC3E}">
        <p14:creationId xmlns:p14="http://schemas.microsoft.com/office/powerpoint/2010/main" val="4275534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bgerundete rechteckige Legende 6">
            <a:extLst>
              <a:ext uri="{FF2B5EF4-FFF2-40B4-BE49-F238E27FC236}">
                <a16:creationId xmlns:a16="http://schemas.microsoft.com/office/drawing/2014/main" id="{AB90D3C9-A7BB-9A44-E81E-84545F9C6913}"/>
              </a:ext>
            </a:extLst>
          </p:cNvPr>
          <p:cNvSpPr/>
          <p:nvPr/>
        </p:nvSpPr>
        <p:spPr>
          <a:xfrm>
            <a:off x="6672064" y="1556792"/>
            <a:ext cx="3456384" cy="2167790"/>
          </a:xfrm>
          <a:prstGeom prst="wedgeRoundRectCallout">
            <a:avLst>
              <a:gd name="adj1" fmla="val -33856"/>
              <a:gd name="adj2" fmla="val 64390"/>
              <a:gd name="adj3" fmla="val 166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FR"/>
          </a:p>
        </p:txBody>
      </p:sp>
      <p:sp>
        <p:nvSpPr>
          <p:cNvPr id="11" name="Textfeld 10">
            <a:extLst>
              <a:ext uri="{FF2B5EF4-FFF2-40B4-BE49-F238E27FC236}">
                <a16:creationId xmlns:a16="http://schemas.microsoft.com/office/drawing/2014/main" id="{DBD1B8B0-8BC8-8EA7-064B-D10A007DD937}"/>
              </a:ext>
            </a:extLst>
          </p:cNvPr>
          <p:cNvSpPr txBox="1"/>
          <p:nvPr/>
        </p:nvSpPr>
        <p:spPr>
          <a:xfrm>
            <a:off x="6773906" y="1748135"/>
            <a:ext cx="3252700" cy="1785104"/>
          </a:xfrm>
          <a:prstGeom prst="rect">
            <a:avLst/>
          </a:prstGeom>
          <a:noFill/>
        </p:spPr>
        <p:txBody>
          <a:bodyPr wrap="square" rtlCol="0">
            <a:spAutoFit/>
          </a:bodyPr>
          <a:lstStyle/>
          <a:p>
            <a:r>
              <a:rPr lang="de-DE" sz="2800" dirty="0"/>
              <a:t>Durchschnittliche </a:t>
            </a:r>
            <a:r>
              <a:rPr lang="de-DE" sz="2800" b="1" dirty="0"/>
              <a:t>Bildschirmzeit</a:t>
            </a:r>
            <a:r>
              <a:rPr lang="de-DE" sz="2800" dirty="0"/>
              <a:t> in einer Ferienwoche</a:t>
            </a:r>
          </a:p>
          <a:p>
            <a:br>
              <a:rPr lang="de-DE" sz="1000" dirty="0"/>
            </a:br>
            <a:r>
              <a:rPr lang="de-DE" sz="1600" i="1" dirty="0"/>
              <a:t>Jugendliche (13 Jahre) in BW</a:t>
            </a:r>
            <a:endParaRPr lang="de-FR" sz="1600" i="1" dirty="0"/>
          </a:p>
        </p:txBody>
      </p:sp>
      <p:sp>
        <p:nvSpPr>
          <p:cNvPr id="12" name="Textfeld 11">
            <a:extLst>
              <a:ext uri="{FF2B5EF4-FFF2-40B4-BE49-F238E27FC236}">
                <a16:creationId xmlns:a16="http://schemas.microsoft.com/office/drawing/2014/main" id="{01BB23CF-B527-BEE1-1793-E4FACFE154DA}"/>
              </a:ext>
            </a:extLst>
          </p:cNvPr>
          <p:cNvSpPr txBox="1"/>
          <p:nvPr/>
        </p:nvSpPr>
        <p:spPr>
          <a:xfrm>
            <a:off x="8904312" y="6096778"/>
            <a:ext cx="3024336" cy="553998"/>
          </a:xfrm>
          <a:prstGeom prst="rect">
            <a:avLst/>
          </a:prstGeom>
          <a:noFill/>
        </p:spPr>
        <p:txBody>
          <a:bodyPr wrap="square" rtlCol="0">
            <a:spAutoFit/>
          </a:bodyPr>
          <a:lstStyle/>
          <a:p>
            <a:pPr algn="r"/>
            <a:r>
              <a:rPr lang="de-DE" sz="1500" i="1" dirty="0">
                <a:solidFill>
                  <a:schemeClr val="bg1"/>
                </a:solidFill>
                <a:latin typeface="+mj-lt"/>
              </a:rPr>
              <a:t>Screenshot mit Zustimmung erstellt, alle Daten anonymisiert</a:t>
            </a:r>
            <a:endParaRPr lang="de-FR" sz="1500" i="1" dirty="0">
              <a:solidFill>
                <a:schemeClr val="bg1"/>
              </a:solidFill>
              <a:latin typeface="+mj-lt"/>
            </a:endParaRPr>
          </a:p>
        </p:txBody>
      </p:sp>
      <p:pic>
        <p:nvPicPr>
          <p:cNvPr id="2" name="Grafik 1" descr="Ein Bild, das Text, Screenshot, Software, Computersymbol enthält.&#10;&#10;KI-generierte Inhalte können fehlerhaft sein.">
            <a:extLst>
              <a:ext uri="{FF2B5EF4-FFF2-40B4-BE49-F238E27FC236}">
                <a16:creationId xmlns:a16="http://schemas.microsoft.com/office/drawing/2014/main" id="{F7E43BEE-917F-A4B1-052E-CD03F6EBB45A}"/>
              </a:ext>
            </a:extLst>
          </p:cNvPr>
          <p:cNvPicPr>
            <a:picLocks noChangeAspect="1"/>
          </p:cNvPicPr>
          <p:nvPr/>
        </p:nvPicPr>
        <p:blipFill>
          <a:blip r:embed="rId3">
            <a:extLst>
              <a:ext uri="{28A0092B-C50C-407E-A947-70E740481C1C}">
                <a14:useLocalDpi xmlns:a14="http://schemas.microsoft.com/office/drawing/2010/main" val="0"/>
              </a:ext>
            </a:extLst>
          </a:blip>
          <a:srcRect t="10101"/>
          <a:stretch>
            <a:fillRect/>
          </a:stretch>
        </p:blipFill>
        <p:spPr>
          <a:xfrm>
            <a:off x="2833286" y="135143"/>
            <a:ext cx="3357075" cy="6534217"/>
          </a:xfrm>
          <a:prstGeom prst="rect">
            <a:avLst/>
          </a:prstGeom>
        </p:spPr>
      </p:pic>
    </p:spTree>
    <p:extLst>
      <p:ext uri="{BB962C8B-B14F-4D97-AF65-F5344CB8AC3E}">
        <p14:creationId xmlns:p14="http://schemas.microsoft.com/office/powerpoint/2010/main" val="3309864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5DD922F-6BEC-84F1-E5B1-B4EE936CC6C9}"/>
              </a:ext>
            </a:extLst>
          </p:cNvPr>
          <p:cNvSpPr>
            <a:spLocks noGrp="1"/>
          </p:cNvSpPr>
          <p:nvPr>
            <p:ph type="title"/>
          </p:nvPr>
        </p:nvSpPr>
        <p:spPr>
          <a:xfrm>
            <a:off x="414922" y="2492896"/>
            <a:ext cx="11362156" cy="2088232"/>
          </a:xfrm>
        </p:spPr>
        <p:txBody>
          <a:bodyPr/>
          <a:lstStyle/>
          <a:p>
            <a:pPr algn="ctr"/>
            <a:r>
              <a:rPr lang="de-DE" dirty="0"/>
              <a:t>WAS BLEIBT AUF DER STRECKE,</a:t>
            </a:r>
            <a:br>
              <a:rPr lang="de-DE" dirty="0"/>
            </a:br>
            <a:r>
              <a:rPr lang="de-DE" dirty="0"/>
              <a:t>WENN DER TAG ONLINE STATTFINDET?</a:t>
            </a:r>
          </a:p>
        </p:txBody>
      </p:sp>
    </p:spTree>
    <p:extLst>
      <p:ext uri="{BB962C8B-B14F-4D97-AF65-F5344CB8AC3E}">
        <p14:creationId xmlns:p14="http://schemas.microsoft.com/office/powerpoint/2010/main" val="10742655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5DD922F-6BEC-84F1-E5B1-B4EE936CC6C9}"/>
              </a:ext>
            </a:extLst>
          </p:cNvPr>
          <p:cNvSpPr>
            <a:spLocks noGrp="1"/>
          </p:cNvSpPr>
          <p:nvPr>
            <p:ph type="title"/>
          </p:nvPr>
        </p:nvSpPr>
        <p:spPr>
          <a:xfrm>
            <a:off x="414922" y="3068960"/>
            <a:ext cx="11362156" cy="720080"/>
          </a:xfrm>
        </p:spPr>
        <p:txBody>
          <a:bodyPr/>
          <a:lstStyle/>
          <a:p>
            <a:pPr algn="ctr"/>
            <a:r>
              <a:rPr lang="de-DE" dirty="0"/>
              <a:t>Nicht gegen etwas. </a:t>
            </a:r>
          </a:p>
        </p:txBody>
      </p:sp>
    </p:spTree>
    <p:extLst>
      <p:ext uri="{BB962C8B-B14F-4D97-AF65-F5344CB8AC3E}">
        <p14:creationId xmlns:p14="http://schemas.microsoft.com/office/powerpoint/2010/main" val="3303484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5DD922F-6BEC-84F1-E5B1-B4EE936CC6C9}"/>
              </a:ext>
            </a:extLst>
          </p:cNvPr>
          <p:cNvSpPr>
            <a:spLocks noGrp="1"/>
          </p:cNvSpPr>
          <p:nvPr>
            <p:ph type="title"/>
          </p:nvPr>
        </p:nvSpPr>
        <p:spPr>
          <a:xfrm>
            <a:off x="414922" y="3068960"/>
            <a:ext cx="11362156" cy="720080"/>
          </a:xfrm>
        </p:spPr>
        <p:txBody>
          <a:bodyPr/>
          <a:lstStyle/>
          <a:p>
            <a:pPr algn="ctr"/>
            <a:r>
              <a:rPr lang="de-DE" dirty="0"/>
              <a:t>Sondern FÜR etwas.</a:t>
            </a:r>
          </a:p>
        </p:txBody>
      </p:sp>
    </p:spTree>
    <p:extLst>
      <p:ext uri="{BB962C8B-B14F-4D97-AF65-F5344CB8AC3E}">
        <p14:creationId xmlns:p14="http://schemas.microsoft.com/office/powerpoint/2010/main" val="14512207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bgerundete rechteckige Legende 6">
            <a:extLst>
              <a:ext uri="{FF2B5EF4-FFF2-40B4-BE49-F238E27FC236}">
                <a16:creationId xmlns:a16="http://schemas.microsoft.com/office/drawing/2014/main" id="{AB90D3C9-A7BB-9A44-E81E-84545F9C6913}"/>
              </a:ext>
            </a:extLst>
          </p:cNvPr>
          <p:cNvSpPr/>
          <p:nvPr/>
        </p:nvSpPr>
        <p:spPr>
          <a:xfrm>
            <a:off x="1994692" y="733563"/>
            <a:ext cx="3600400" cy="1440160"/>
          </a:xfrm>
          <a:prstGeom prst="wedgeRoundRectCallout">
            <a:avLst>
              <a:gd name="adj1" fmla="val -33200"/>
              <a:gd name="adj2" fmla="val 74288"/>
              <a:gd name="adj3" fmla="val 166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FR"/>
          </a:p>
        </p:txBody>
      </p:sp>
      <p:sp>
        <p:nvSpPr>
          <p:cNvPr id="9" name="Abgerundete rechteckige Legende 8">
            <a:extLst>
              <a:ext uri="{FF2B5EF4-FFF2-40B4-BE49-F238E27FC236}">
                <a16:creationId xmlns:a16="http://schemas.microsoft.com/office/drawing/2014/main" id="{F5AA0EA5-BC73-8CAA-115A-E85467A417A3}"/>
              </a:ext>
            </a:extLst>
          </p:cNvPr>
          <p:cNvSpPr/>
          <p:nvPr/>
        </p:nvSpPr>
        <p:spPr>
          <a:xfrm flipH="1">
            <a:off x="6338589" y="2708920"/>
            <a:ext cx="5040560" cy="1440159"/>
          </a:xfrm>
          <a:prstGeom prst="wedgeRoundRectCallout">
            <a:avLst>
              <a:gd name="adj1" fmla="val -33354"/>
              <a:gd name="adj2" fmla="val 64463"/>
              <a:gd name="adj3" fmla="val 16667"/>
            </a:avLst>
          </a:prstGeom>
          <a:solidFill>
            <a:schemeClr val="bg1"/>
          </a:solidFill>
          <a:ln>
            <a:noFill/>
          </a:ln>
          <a:scene3d>
            <a:camera prst="orthographicFront">
              <a:rot lat="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FR"/>
          </a:p>
        </p:txBody>
      </p:sp>
      <p:sp>
        <p:nvSpPr>
          <p:cNvPr id="10" name="Textfeld 9">
            <a:extLst>
              <a:ext uri="{FF2B5EF4-FFF2-40B4-BE49-F238E27FC236}">
                <a16:creationId xmlns:a16="http://schemas.microsoft.com/office/drawing/2014/main" id="{E3BE5B32-BA74-393A-7403-DE14C7F9D205}"/>
              </a:ext>
            </a:extLst>
          </p:cNvPr>
          <p:cNvSpPr txBox="1"/>
          <p:nvPr/>
        </p:nvSpPr>
        <p:spPr>
          <a:xfrm>
            <a:off x="1994689" y="872239"/>
            <a:ext cx="3600400" cy="1169551"/>
          </a:xfrm>
          <a:prstGeom prst="rect">
            <a:avLst/>
          </a:prstGeom>
          <a:noFill/>
        </p:spPr>
        <p:txBody>
          <a:bodyPr wrap="square" rtlCol="0">
            <a:spAutoFit/>
          </a:bodyPr>
          <a:lstStyle/>
          <a:p>
            <a:pPr algn="ctr"/>
            <a:r>
              <a:rPr lang="de-DE" sz="3500" b="1" dirty="0"/>
              <a:t>Mehr soziale Kontakte</a:t>
            </a:r>
            <a:endParaRPr lang="de-FR" sz="3500" b="1" dirty="0"/>
          </a:p>
        </p:txBody>
      </p:sp>
      <p:sp>
        <p:nvSpPr>
          <p:cNvPr id="11" name="Textfeld 10">
            <a:extLst>
              <a:ext uri="{FF2B5EF4-FFF2-40B4-BE49-F238E27FC236}">
                <a16:creationId xmlns:a16="http://schemas.microsoft.com/office/drawing/2014/main" id="{DBD1B8B0-8BC8-8EA7-064B-D10A007DD937}"/>
              </a:ext>
            </a:extLst>
          </p:cNvPr>
          <p:cNvSpPr txBox="1"/>
          <p:nvPr/>
        </p:nvSpPr>
        <p:spPr>
          <a:xfrm>
            <a:off x="6338590" y="3086091"/>
            <a:ext cx="5040560" cy="630942"/>
          </a:xfrm>
          <a:prstGeom prst="rect">
            <a:avLst/>
          </a:prstGeom>
          <a:noFill/>
        </p:spPr>
        <p:txBody>
          <a:bodyPr wrap="square" rtlCol="0">
            <a:spAutoFit/>
          </a:bodyPr>
          <a:lstStyle/>
          <a:p>
            <a:pPr algn="ctr"/>
            <a:r>
              <a:rPr lang="de-DE" sz="3500" b="1" dirty="0"/>
              <a:t>Mehr Begegnung</a:t>
            </a:r>
            <a:endParaRPr lang="de-FR" sz="3500" b="1" dirty="0"/>
          </a:p>
        </p:txBody>
      </p:sp>
      <p:sp>
        <p:nvSpPr>
          <p:cNvPr id="2" name="Abgerundete rechteckige Legende 1">
            <a:extLst>
              <a:ext uri="{FF2B5EF4-FFF2-40B4-BE49-F238E27FC236}">
                <a16:creationId xmlns:a16="http://schemas.microsoft.com/office/drawing/2014/main" id="{93599151-7A34-2F4F-1668-556727320858}"/>
              </a:ext>
            </a:extLst>
          </p:cNvPr>
          <p:cNvSpPr/>
          <p:nvPr/>
        </p:nvSpPr>
        <p:spPr>
          <a:xfrm>
            <a:off x="479376" y="2912892"/>
            <a:ext cx="5115716" cy="1440160"/>
          </a:xfrm>
          <a:prstGeom prst="wedgeRoundRectCallout">
            <a:avLst>
              <a:gd name="adj1" fmla="val -33200"/>
              <a:gd name="adj2" fmla="val 74288"/>
              <a:gd name="adj3" fmla="val 16667"/>
            </a:avLst>
          </a:prstGeom>
          <a:solidFill>
            <a:srgbClr val="FFFC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FR" dirty="0">
              <a:highlight>
                <a:srgbClr val="FFFF00"/>
              </a:highlight>
            </a:endParaRPr>
          </a:p>
        </p:txBody>
      </p:sp>
      <p:sp>
        <p:nvSpPr>
          <p:cNvPr id="3" name="Textfeld 2">
            <a:extLst>
              <a:ext uri="{FF2B5EF4-FFF2-40B4-BE49-F238E27FC236}">
                <a16:creationId xmlns:a16="http://schemas.microsoft.com/office/drawing/2014/main" id="{1EC0A1ED-DEB4-B475-23C5-E9AE6C9005D7}"/>
              </a:ext>
            </a:extLst>
          </p:cNvPr>
          <p:cNvSpPr txBox="1"/>
          <p:nvPr/>
        </p:nvSpPr>
        <p:spPr>
          <a:xfrm>
            <a:off x="479376" y="3317501"/>
            <a:ext cx="5115715" cy="630942"/>
          </a:xfrm>
          <a:prstGeom prst="rect">
            <a:avLst/>
          </a:prstGeom>
          <a:noFill/>
        </p:spPr>
        <p:txBody>
          <a:bodyPr wrap="square" rtlCol="0">
            <a:spAutoFit/>
          </a:bodyPr>
          <a:lstStyle/>
          <a:p>
            <a:pPr algn="ctr"/>
            <a:r>
              <a:rPr lang="de-DE" sz="3500" b="1" dirty="0"/>
              <a:t>Mehr Wohlbefinden</a:t>
            </a:r>
            <a:endParaRPr lang="de-FR" sz="3500" b="1" dirty="0"/>
          </a:p>
        </p:txBody>
      </p:sp>
      <p:sp>
        <p:nvSpPr>
          <p:cNvPr id="4" name="Abgerundete rechteckige Legende 3">
            <a:extLst>
              <a:ext uri="{FF2B5EF4-FFF2-40B4-BE49-F238E27FC236}">
                <a16:creationId xmlns:a16="http://schemas.microsoft.com/office/drawing/2014/main" id="{02B1A8F5-1403-8ABD-FCF1-C3EA4E8CCBFE}"/>
              </a:ext>
            </a:extLst>
          </p:cNvPr>
          <p:cNvSpPr/>
          <p:nvPr/>
        </p:nvSpPr>
        <p:spPr>
          <a:xfrm>
            <a:off x="4799857" y="4725144"/>
            <a:ext cx="3600400" cy="1440160"/>
          </a:xfrm>
          <a:prstGeom prst="wedgeRoundRectCallout">
            <a:avLst>
              <a:gd name="adj1" fmla="val 33347"/>
              <a:gd name="adj2" fmla="val 67055"/>
              <a:gd name="adj3" fmla="val 1666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FR"/>
          </a:p>
        </p:txBody>
      </p:sp>
      <p:sp>
        <p:nvSpPr>
          <p:cNvPr id="5" name="Textfeld 4">
            <a:extLst>
              <a:ext uri="{FF2B5EF4-FFF2-40B4-BE49-F238E27FC236}">
                <a16:creationId xmlns:a16="http://schemas.microsoft.com/office/drawing/2014/main" id="{9C41C68D-5302-9DE0-B2B0-7EFF49AB2316}"/>
              </a:ext>
            </a:extLst>
          </p:cNvPr>
          <p:cNvSpPr txBox="1"/>
          <p:nvPr/>
        </p:nvSpPr>
        <p:spPr>
          <a:xfrm>
            <a:off x="4799857" y="5129753"/>
            <a:ext cx="3600400" cy="630942"/>
          </a:xfrm>
          <a:prstGeom prst="rect">
            <a:avLst/>
          </a:prstGeom>
          <a:noFill/>
        </p:spPr>
        <p:txBody>
          <a:bodyPr wrap="square" rtlCol="0">
            <a:spAutoFit/>
          </a:bodyPr>
          <a:lstStyle/>
          <a:p>
            <a:pPr algn="ctr"/>
            <a:r>
              <a:rPr lang="de-DE" sz="3500" b="1" dirty="0"/>
              <a:t>MEHR WIR</a:t>
            </a:r>
            <a:endParaRPr lang="de-FR" sz="3500" b="1" dirty="0"/>
          </a:p>
        </p:txBody>
      </p:sp>
      <p:sp>
        <p:nvSpPr>
          <p:cNvPr id="6" name="Abgerundete rechteckige Legende 5">
            <a:extLst>
              <a:ext uri="{FF2B5EF4-FFF2-40B4-BE49-F238E27FC236}">
                <a16:creationId xmlns:a16="http://schemas.microsoft.com/office/drawing/2014/main" id="{ADDCEC12-6265-8004-23E1-4FDFB5B66BD7}"/>
              </a:ext>
            </a:extLst>
          </p:cNvPr>
          <p:cNvSpPr/>
          <p:nvPr/>
        </p:nvSpPr>
        <p:spPr>
          <a:xfrm flipH="1">
            <a:off x="6338589" y="730228"/>
            <a:ext cx="4707088" cy="1440159"/>
          </a:xfrm>
          <a:prstGeom prst="wedgeRoundRectCallout">
            <a:avLst>
              <a:gd name="adj1" fmla="val -33354"/>
              <a:gd name="adj2" fmla="val 66874"/>
              <a:gd name="adj3" fmla="val 16667"/>
            </a:avLst>
          </a:prstGeom>
          <a:solidFill>
            <a:srgbClr val="FFFC00"/>
          </a:solidFill>
          <a:ln>
            <a:noFill/>
          </a:ln>
          <a:scene3d>
            <a:camera prst="orthographicFront">
              <a:rot lat="0" lon="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FR"/>
          </a:p>
        </p:txBody>
      </p:sp>
      <p:sp>
        <p:nvSpPr>
          <p:cNvPr id="8" name="Textfeld 7">
            <a:extLst>
              <a:ext uri="{FF2B5EF4-FFF2-40B4-BE49-F238E27FC236}">
                <a16:creationId xmlns:a16="http://schemas.microsoft.com/office/drawing/2014/main" id="{7A6B07F0-04FD-240F-E53C-98E4C59CC1FA}"/>
              </a:ext>
            </a:extLst>
          </p:cNvPr>
          <p:cNvSpPr txBox="1"/>
          <p:nvPr/>
        </p:nvSpPr>
        <p:spPr>
          <a:xfrm>
            <a:off x="6338593" y="1107399"/>
            <a:ext cx="4707087" cy="630942"/>
          </a:xfrm>
          <a:prstGeom prst="rect">
            <a:avLst/>
          </a:prstGeom>
          <a:noFill/>
        </p:spPr>
        <p:txBody>
          <a:bodyPr wrap="square" rtlCol="0">
            <a:spAutoFit/>
          </a:bodyPr>
          <a:lstStyle/>
          <a:p>
            <a:pPr algn="ctr"/>
            <a:r>
              <a:rPr lang="de-DE" sz="3500" b="1" dirty="0"/>
              <a:t>Mehr Gespräche</a:t>
            </a:r>
            <a:endParaRPr lang="de-FR" sz="3500" b="1" dirty="0"/>
          </a:p>
        </p:txBody>
      </p:sp>
    </p:spTree>
    <p:extLst>
      <p:ext uri="{BB962C8B-B14F-4D97-AF65-F5344CB8AC3E}">
        <p14:creationId xmlns:p14="http://schemas.microsoft.com/office/powerpoint/2010/main" val="1267466572"/>
      </p:ext>
    </p:extLst>
  </p:cSld>
  <p:clrMapOvr>
    <a:masterClrMapping/>
  </p:clrMapOvr>
</p:sld>
</file>

<file path=ppt/theme/theme1.xml><?xml version="1.0" encoding="utf-8"?>
<a:theme xmlns:a="http://schemas.openxmlformats.org/drawingml/2006/main" name="Office">
  <a:themeElements>
    <a:clrScheme name="Baden Wuerttemberg - Farben">
      <a:dk1>
        <a:srgbClr val="2A2623"/>
      </a:dk1>
      <a:lt1>
        <a:srgbClr val="FFFFFF"/>
      </a:lt1>
      <a:dk2>
        <a:srgbClr val="44546A"/>
      </a:dk2>
      <a:lt2>
        <a:srgbClr val="D7D2D1"/>
      </a:lt2>
      <a:accent1>
        <a:srgbClr val="FFFC00"/>
      </a:accent1>
      <a:accent2>
        <a:srgbClr val="D7D2D1"/>
      </a:accent2>
      <a:accent3>
        <a:srgbClr val="817C7C"/>
      </a:accent3>
      <a:accent4>
        <a:srgbClr val="2A2623"/>
      </a:accent4>
      <a:accent5>
        <a:srgbClr val="0DAAD5"/>
      </a:accent5>
      <a:accent6>
        <a:srgbClr val="136A8D"/>
      </a:accent6>
      <a:hlink>
        <a:srgbClr val="0563C1"/>
      </a:hlink>
      <a:folHlink>
        <a:srgbClr val="954F72"/>
      </a:folHlink>
    </a:clrScheme>
    <a:fontScheme name="Baden Württemberg - Schriften">
      <a:majorFont>
        <a:latin typeface="BaWue Serif"/>
        <a:ea typeface=""/>
        <a:cs typeface=""/>
      </a:majorFont>
      <a:minorFont>
        <a:latin typeface="BaWu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aden Wuerttemberg - Farben">
        <a:dk1>
          <a:srgbClr val="2A2623"/>
        </a:dk1>
        <a:lt1>
          <a:srgbClr val="FFFFFF"/>
        </a:lt1>
        <a:dk2>
          <a:srgbClr val="44546A"/>
        </a:dk2>
        <a:lt2>
          <a:srgbClr val="D7D2D1"/>
        </a:lt2>
        <a:accent1>
          <a:srgbClr val="FFFC00"/>
        </a:accent1>
        <a:accent2>
          <a:srgbClr val="D7D2D1"/>
        </a:accent2>
        <a:accent3>
          <a:srgbClr val="817C7C"/>
        </a:accent3>
        <a:accent4>
          <a:srgbClr val="2A2623"/>
        </a:accent4>
        <a:accent5>
          <a:srgbClr val="0DAAD5"/>
        </a:accent5>
        <a:accent6>
          <a:srgbClr val="136A8D"/>
        </a:accent6>
        <a:hlink>
          <a:srgbClr val="0563C1"/>
        </a:hlink>
        <a:folHlink>
          <a:srgbClr val="954F72"/>
        </a:folHlink>
      </a:clrScheme>
    </a:extraClrScheme>
  </a:extraClrSchemeLst>
  <a:custClrLst>
    <a:custClr name="Schriftfarbe Dunkel">
      <a:srgbClr val="2A2623"/>
    </a:custClr>
    <a:custClr name="Weiß / Schriftfarbe Weiß">
      <a:srgbClr val="FFFFFF"/>
    </a:custClr>
    <a:custClr name="Gelb">
      <a:srgbClr val="FFFC00"/>
    </a:custClr>
    <a:custClr name="Hellgrau">
      <a:srgbClr val="D7D2D1"/>
    </a:custClr>
    <a:custClr name="Grau">
      <a:srgbClr val="817C7C"/>
    </a:custClr>
    <a:custClr name="Dunkelgrau">
      <a:srgbClr val="2A2623"/>
    </a:custClr>
    <a:custClr name="Hellblau">
      <a:srgbClr val="0DAAD5"/>
    </a:custClr>
    <a:custClr name="Blau">
      <a:srgbClr val="136A8D"/>
    </a:custClr>
    <a:custClr name="Hellgrün">
      <a:srgbClr val="85D60A"/>
    </a:custClr>
    <a:custClr name="Dunkelgrün">
      <a:srgbClr val="4D7F0A"/>
    </a:custClr>
  </a:custClrLst>
  <a:extLst>
    <a:ext uri="{05A4C25C-085E-4340-85A3-A5531E510DB2}">
      <thm15:themeFamily xmlns:thm15="http://schemas.microsoft.com/office/thememl/2012/main" name="Musterpräsentation Handyregeln.potx" id="{350A82E6-444D-4CB0-BFD1-17D2CA7861A1}" vid="{9A7EBBF4-6B1F-4CC9-95BD-0D4ABFF235C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527295A2BC0DE49AB4E3197AF5745AE" ma:contentTypeVersion="11" ma:contentTypeDescription="Ein neues Dokument erstellen." ma:contentTypeScope="" ma:versionID="bf954fa4f75d584ebbd749fa3836d943">
  <xsd:schema xmlns:xsd="http://www.w3.org/2001/XMLSchema" xmlns:xs="http://www.w3.org/2001/XMLSchema" xmlns:p="http://schemas.microsoft.com/office/2006/metadata/properties" xmlns:ns2="e220d71c-9db6-4727-a8c0-5b22f8f2d9be" xmlns:ns3="a4d14ea6-300b-48ab-b465-8f6d64f59163" targetNamespace="http://schemas.microsoft.com/office/2006/metadata/properties" ma:root="true" ma:fieldsID="c4311e282210a614c087ca4d17db817e" ns2:_="" ns3:_="">
    <xsd:import namespace="e220d71c-9db6-4727-a8c0-5b22f8f2d9be"/>
    <xsd:import namespace="a4d14ea6-300b-48ab-b465-8f6d64f5916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20d71c-9db6-4727-a8c0-5b22f8f2d9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dmarkierungen" ma:readOnly="false" ma:fieldId="{5cf76f15-5ced-4ddc-b409-7134ff3c332f}" ma:taxonomyMulti="true" ma:sspId="ee742308-cb55-41f3-ae3d-2ef31cdb543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d14ea6-300b-48ab-b465-8f6d64f5916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7b5e374-e0de-4726-b33b-2e9956014e35}" ma:internalName="TaxCatchAll" ma:showField="CatchAllData" ma:web="a4d14ea6-300b-48ab-b465-8f6d64f591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4d14ea6-300b-48ab-b465-8f6d64f59163" xsi:nil="true"/>
    <lcf76f155ced4ddcb4097134ff3c332f xmlns="e220d71c-9db6-4727-a8c0-5b22f8f2d9b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DFFD8D9-C845-4819-A244-FACA024A1E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20d71c-9db6-4727-a8c0-5b22f8f2d9be"/>
    <ds:schemaRef ds:uri="a4d14ea6-300b-48ab-b465-8f6d64f591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B13C3AC-C950-475F-886E-9E41FB82BEA0}">
  <ds:schemaRefs>
    <ds:schemaRef ds:uri="http://schemas.microsoft.com/sharepoint/v3/contenttype/forms"/>
  </ds:schemaRefs>
</ds:datastoreItem>
</file>

<file path=customXml/itemProps3.xml><?xml version="1.0" encoding="utf-8"?>
<ds:datastoreItem xmlns:ds="http://schemas.openxmlformats.org/officeDocument/2006/customXml" ds:itemID="{959AAB1C-0415-403E-9645-59B2A1B3D155}">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a4d14ea6-300b-48ab-b465-8f6d64f59163"/>
    <ds:schemaRef ds:uri="e220d71c-9db6-4727-a8c0-5b22f8f2d9be"/>
    <ds:schemaRef ds:uri="http://schemas.microsoft.com/office/infopath/2007/PartnerControls"/>
    <ds:schemaRef ds:uri="http://www.w3.org/XML/1998/namespace"/>
    <ds:schemaRef ds:uri="http://purl.org/dc/dcmitype/"/>
  </ds:schemaRefs>
</ds:datastoreItem>
</file>

<file path=docMetadata/LabelInfo.xml><?xml version="1.0" encoding="utf-8"?>
<clbl:labelList xmlns:clbl="http://schemas.microsoft.com/office/2020/mipLabelMetadata">
  <clbl:label id="{5969ce06-01da-453b-9b97-2de06918e134}" enabled="0" method="" siteId="{5969ce06-01da-453b-9b97-2de06918e134}" removed="1"/>
</clbl:labelList>
</file>

<file path=docProps/app.xml><?xml version="1.0" encoding="utf-8"?>
<Properties xmlns="http://schemas.openxmlformats.org/officeDocument/2006/extended-properties" xmlns:vt="http://schemas.openxmlformats.org/officeDocument/2006/docPropsVTypes">
  <Template>Musterpräsentation Handyregeln</Template>
  <TotalTime>0</TotalTime>
  <Words>2511</Words>
  <Application>Microsoft Office PowerPoint</Application>
  <PresentationFormat>Breitbild</PresentationFormat>
  <Paragraphs>275</Paragraphs>
  <Slides>42</Slides>
  <Notes>2</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42</vt:i4>
      </vt:variant>
    </vt:vector>
  </HeadingPairs>
  <TitlesOfParts>
    <vt:vector size="49" baseType="lpstr">
      <vt:lpstr>Arial</vt:lpstr>
      <vt:lpstr>BaWue Sans</vt:lpstr>
      <vt:lpstr>BaWue Serif</vt:lpstr>
      <vt:lpstr>Calibri</vt:lpstr>
      <vt:lpstr>SWR-VAR-Sans</vt:lpstr>
      <vt:lpstr>Wingdings</vt:lpstr>
      <vt:lpstr>Office</vt:lpstr>
      <vt:lpstr>Handyregeln an Schulen</vt:lpstr>
      <vt:lpstr>PowerPoint-Präsentation</vt:lpstr>
      <vt:lpstr>PowerPoint-Präsentation</vt:lpstr>
      <vt:lpstr>WIE STEHEN SIE DAZU?</vt:lpstr>
      <vt:lpstr>PowerPoint-Präsentation</vt:lpstr>
      <vt:lpstr>WAS BLEIBT AUF DER STRECKE, WENN DER TAG ONLINE STATTFINDET?</vt:lpstr>
      <vt:lpstr>Nicht gegen etwas. </vt:lpstr>
      <vt:lpstr>Sondern FÜR etwas.</vt:lpstr>
      <vt:lpstr>PowerPoint-Präsentation</vt:lpstr>
      <vt:lpstr>Gliederung</vt:lpstr>
      <vt:lpstr>1   Weisen Kinder und Jugendliche ein problematisches Mediennutzungsverhalten auf?</vt:lpstr>
      <vt:lpstr>Ergebnisse der DAK-Studie</vt:lpstr>
      <vt:lpstr>Ergebnisse der DAK-Studie</vt:lpstr>
      <vt:lpstr>PowerPoint-Präsentation</vt:lpstr>
      <vt:lpstr>Ergebnisse der JIM-Studie</vt:lpstr>
      <vt:lpstr>Ergebnisse der JIM-Studie</vt:lpstr>
      <vt:lpstr>Ergebnisse der JIM-Studie</vt:lpstr>
      <vt:lpstr>2   Sind Handyregeln eine  sinnvolle Lösung?</vt:lpstr>
      <vt:lpstr>Wirkung von Handyregeln an der Schule</vt:lpstr>
      <vt:lpstr>Wirkung außerhalb der Schule</vt:lpstr>
      <vt:lpstr>Die Eltern als entscheidender Faktor</vt:lpstr>
      <vt:lpstr>Ergebnisse der KIM-Studie</vt:lpstr>
      <vt:lpstr>Ergebnisse der KIM-Studie</vt:lpstr>
      <vt:lpstr>Ergebnisse der KIM-Studie</vt:lpstr>
      <vt:lpstr>3   Was steht im neuen Schulgesetz?</vt:lpstr>
      <vt:lpstr>Was steht im neuen Schulgesetz?</vt:lpstr>
      <vt:lpstr>Zentrale Aspekte des Gesetzentwurfs</vt:lpstr>
      <vt:lpstr>Bis wann muss das neue Gesetz umgesetzt sein?</vt:lpstr>
      <vt:lpstr>4   Handyregeln in der Schulordnung:  Was muss ich beachten?</vt:lpstr>
      <vt:lpstr>Musterprozess</vt:lpstr>
      <vt:lpstr>Gegenstand, Ort und Zeit der Regeln</vt:lpstr>
      <vt:lpstr>Vorschläge für entwicklungsangemessene Regelungen</vt:lpstr>
      <vt:lpstr>Ausnahmen unbedingt definieren!</vt:lpstr>
      <vt:lpstr>PowerPoint-Präsentation</vt:lpstr>
      <vt:lpstr>5   Widersprechen sich Handyregeln und  eine moderne Medienbildung?</vt:lpstr>
      <vt:lpstr>PowerPoint-Präsentation</vt:lpstr>
      <vt:lpstr>Widersprechen sich Handyregeln und  eine moderne Medienbildung?</vt:lpstr>
      <vt:lpstr>Unterstützungsmaterialien</vt:lpstr>
      <vt:lpstr>Unterstützungsmaterialien</vt:lpstr>
      <vt:lpstr>Unterstützungsmaterialien  </vt:lpstr>
      <vt:lpstr>Unterstützungsmaterialien  </vt:lpstr>
      <vt:lpstr>Herzlichen Dank!</vt:lpstr>
    </vt:vector>
  </TitlesOfParts>
  <Company>BITBW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Handyregeln an Schulen</dc:title>
  <dc:creator>Herbst, Marco (KM)</dc:creator>
  <dc:description>Microsoft Office 2016 | PowerPoint</dc:description>
  <cp:lastModifiedBy>Borengässer, Lydia (KM)</cp:lastModifiedBy>
  <cp:revision>222</cp:revision>
  <dcterms:created xsi:type="dcterms:W3CDTF">2025-06-25T11:46:13Z</dcterms:created>
  <dcterms:modified xsi:type="dcterms:W3CDTF">2025-09-16T15:07:15Z</dcterms:modified>
  <cp:version>1.0.0</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1.0.0</vt:lpwstr>
  </property>
  <property fmtid="{D5CDD505-2E9C-101B-9397-08002B2CF9AE}" pid="3" name="Build">
    <vt:lpwstr>001-000-002</vt:lpwstr>
  </property>
  <property fmtid="{D5CDD505-2E9C-101B-9397-08002B2CF9AE}" pid="4" name="Erstellt von">
    <vt:lpwstr>office implementation | Strichpunkt</vt:lpwstr>
  </property>
  <property fmtid="{D5CDD505-2E9C-101B-9397-08002B2CF9AE}" pid="5" name="Erstellt am">
    <vt:lpwstr>15.07.2024</vt:lpwstr>
  </property>
  <property fmtid="{D5CDD505-2E9C-101B-9397-08002B2CF9AE}" pid="6" name="Autor">
    <vt:lpwstr>Clemens Morfeld</vt:lpwstr>
  </property>
  <property fmtid="{D5CDD505-2E9C-101B-9397-08002B2CF9AE}" pid="7" name="Stand">
    <vt:lpwstr>18.07.2024</vt:lpwstr>
  </property>
  <property fmtid="{D5CDD505-2E9C-101B-9397-08002B2CF9AE}" pid="8" name="ContentTypeId">
    <vt:lpwstr>0x010100B527295A2BC0DE49AB4E3197AF5745AE</vt:lpwstr>
  </property>
  <property fmtid="{D5CDD505-2E9C-101B-9397-08002B2CF9AE}" pid="9" name="MediaServiceImageTags">
    <vt:lpwstr/>
  </property>
</Properties>
</file>